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8D"/>
    <a:srgbClr val="22366B"/>
    <a:srgbClr val="17479F"/>
    <a:srgbClr val="0B3A5A"/>
    <a:srgbClr val="204099"/>
    <a:srgbClr val="3EC2CF"/>
    <a:srgbClr val="ED1B23"/>
    <a:srgbClr val="925D9C"/>
    <a:srgbClr val="1A276D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62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4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39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D478D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645" y="1107212"/>
            <a:ext cx="10091057" cy="5119419"/>
          </a:xfrm>
          <a:prstGeom prst="rect">
            <a:avLst/>
          </a:prstGeom>
        </p:spPr>
        <p:txBody>
          <a:bodyPr/>
          <a:lstStyle>
            <a:lvl1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EC161E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8" y="1496293"/>
            <a:ext cx="11722443" cy="22608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8" y="3849173"/>
            <a:ext cx="11722443" cy="1655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7/30/25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77646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3597" y="1139774"/>
            <a:ext cx="4915105" cy="5086857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b="0" i="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40C9E2-C1C6-95AE-10C0-C7ECD8B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1D00A4-B02D-16BA-2F45-84515531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6" y="198018"/>
            <a:ext cx="10091057" cy="80073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8" y="267858"/>
            <a:ext cx="3932237" cy="178954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17479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8" y="267855"/>
            <a:ext cx="6017149" cy="5593196"/>
          </a:xfrm>
          <a:prstGeom prst="rect">
            <a:avLst/>
          </a:prstGeom>
        </p:spPr>
        <p:txBody>
          <a:bodyPr/>
          <a:lstStyle>
            <a:lvl1pPr>
              <a:buClr>
                <a:srgbClr val="C8252B"/>
              </a:buClr>
              <a:defRPr sz="3200">
                <a:latin typeface="Garamond" panose="02020404030301010803" pitchFamily="18" charset="0"/>
              </a:defRPr>
            </a:lvl1pPr>
            <a:lvl2pPr>
              <a:buClr>
                <a:srgbClr val="C8252B"/>
              </a:buClr>
              <a:defRPr sz="2800">
                <a:latin typeface="Garamond" panose="02020404030301010803" pitchFamily="18" charset="0"/>
              </a:defRPr>
            </a:lvl2pPr>
            <a:lvl3pPr>
              <a:buClr>
                <a:srgbClr val="C8252B"/>
              </a:buClr>
              <a:defRPr sz="2400">
                <a:latin typeface="Garamond" panose="02020404030301010803" pitchFamily="18" charset="0"/>
              </a:defRPr>
            </a:lvl3pPr>
            <a:lvl4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4pPr>
            <a:lvl5pPr>
              <a:buClr>
                <a:srgbClr val="C8252B"/>
              </a:buClr>
              <a:defRPr sz="2000">
                <a:latin typeface="Garamond" panose="020204040303010108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Garamond" panose="02020404030301010803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13027" y="6356352"/>
            <a:ext cx="953876" cy="36512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49277" y="6356352"/>
            <a:ext cx="5594363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0221" y="6356352"/>
            <a:ext cx="689919" cy="36512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9" y="241561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7" y="1346887"/>
            <a:ext cx="11728623" cy="470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C6A5F06-1B3F-405B-2B5D-FFE773144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6057" y="6335092"/>
            <a:ext cx="953876" cy="303635"/>
          </a:xfrm>
          <a:prstGeom prst="rect">
            <a:avLst/>
          </a:prstGeo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30/07/2025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9B351CA-775C-ADE5-DC7F-2C7D21FD6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3968" y="6335092"/>
            <a:ext cx="3488267" cy="30363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64647F-F642-4C85-26EC-A43E560D2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8435" y="6335092"/>
            <a:ext cx="440267" cy="303635"/>
          </a:xfrm>
          <a:prstGeom prst="rect">
            <a:avLst/>
          </a:prstGeo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4" r:id="rId3"/>
    <p:sldLayoutId id="2147483676" r:id="rId4"/>
    <p:sldLayoutId id="2147483678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03" y="3598475"/>
            <a:ext cx="533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478D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Title holder in this location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0" ma:contentTypeDescription="Create a new document." ma:contentTypeScope="" ma:versionID="5da5300de9ed963816176c027ece0121">
  <xsd:schema xmlns:xsd="http://www.w3.org/2001/XMLSchema" xmlns:xs="http://www.w3.org/2001/XMLSchema" xmlns:p="http://schemas.microsoft.com/office/2006/metadata/properties" xmlns:ns2="f41fa17a-99c4-4c5f-bcb4-a52bd907e64f" xmlns:ns3="eb3f7de7-c935-4ca6-a12c-1f73773710ec" targetNamespace="http://schemas.microsoft.com/office/2006/metadata/properties" ma:root="true" ma:fieldsID="9bb4375dae9f9a1769a3a5e3501f4b2a" ns2:_="" ns3:_=""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94CFF-3428-4C04-87F0-212DFF4AF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5E951-2409-4249-8FC4-F9ECEFF302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eb3f7de7-c935-4ca6-a12c-1f73773710ec"/>
    <ds:schemaRef ds:uri="f41fa17a-99c4-4c5f-bcb4-a52bd907e6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500</TotalTime>
  <Words>5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Lloyd Schroeder</cp:lastModifiedBy>
  <cp:revision>65</cp:revision>
  <dcterms:created xsi:type="dcterms:W3CDTF">2014-11-13T11:48:20Z</dcterms:created>
  <dcterms:modified xsi:type="dcterms:W3CDTF">2025-07-30T18:36:04Z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