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8D"/>
    <a:srgbClr val="22366B"/>
    <a:srgbClr val="17479F"/>
    <a:srgbClr val="0B3A5A"/>
    <a:srgbClr val="204099"/>
    <a:srgbClr val="3EC2CF"/>
    <a:srgbClr val="ED1B23"/>
    <a:srgbClr val="925D9C"/>
    <a:srgbClr val="1A276D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3255E-8C88-466E-802D-D117E3D75818}" v="3" dt="2026-05-13T12:45:47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56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9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D478D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645" y="1107212"/>
            <a:ext cx="10091057" cy="5119419"/>
          </a:xfrm>
          <a:prstGeom prst="rect">
            <a:avLst/>
          </a:prstGeom>
        </p:spPr>
        <p:txBody>
          <a:bodyPr/>
          <a:lstStyle>
            <a:lvl1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6057" y="6335092"/>
            <a:ext cx="953876" cy="30363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3968" y="6335092"/>
            <a:ext cx="3488267" cy="30363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435" y="6335092"/>
            <a:ext cx="440267" cy="30363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8" y="1496293"/>
            <a:ext cx="11722443" cy="2260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8" y="3849173"/>
            <a:ext cx="11722443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7646" y="1139774"/>
            <a:ext cx="4915105" cy="5086857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3597" y="1139774"/>
            <a:ext cx="4915105" cy="5086857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40C9E2-C1C6-95AE-10C0-C7ECD8B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1D00A4-B02D-16BA-2F45-84515531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8" y="267858"/>
            <a:ext cx="3932237" cy="178954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8" y="267855"/>
            <a:ext cx="6017149" cy="5593196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sz="320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sz="280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sz="240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aramond" panose="02020404030301010803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9" y="241561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7" y="1346887"/>
            <a:ext cx="11728623" cy="470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C6A5F06-1B3F-405B-2B5D-FFE773144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6057" y="6335092"/>
            <a:ext cx="953876" cy="30363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B351CA-775C-ADE5-DC7F-2C7D21FD6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3968" y="6335092"/>
            <a:ext cx="3488267" cy="30363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64647F-F642-4C85-26EC-A43E560D2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8435" y="6335092"/>
            <a:ext cx="440267" cy="30363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  <p:sldLayoutId id="2147483676" r:id="rId4"/>
    <p:sldLayoutId id="2147483678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65DC3DF9-E4CD-D42C-0C71-02A6BA8E5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3" y="2954838"/>
            <a:ext cx="9981419" cy="2855206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689DE065-6C85-E9F9-D49D-DA353E89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3" y="1819001"/>
            <a:ext cx="2853469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42E09-7240-0741-AEAB-98AB5661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5C82-C3C6-7EE0-4631-5D71BA07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Slide -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2971-E598-D185-35DF-3633C797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1D478D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463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lcf76f155ced4ddcb4097134ff3c332f xmlns="05ab3b80-5633-4b34-ae04-d9832c03646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AD8038FE06C51E48ABF2BA03AE903C80" ma:contentTypeVersion="11" ma:contentTypeDescription="" ma:contentTypeScope="" ma:versionID="d87b2619d70483fc3e3e13b8117fea13">
  <xsd:schema xmlns:xsd="http://www.w3.org/2001/XMLSchema" xmlns:xs="http://www.w3.org/2001/XMLSchema" xmlns:p="http://schemas.microsoft.com/office/2006/metadata/properties" xmlns:ns2="eb3f7de7-c935-4ca6-a12c-1f73773710ec" xmlns:ns3="05ab3b80-5633-4b34-ae04-d9832c03646c" targetNamespace="http://schemas.microsoft.com/office/2006/metadata/properties" ma:root="true" ma:fieldsID="f82ec0314fecaba6028eab39d544c5de" ns2:_="" ns3:_="">
    <xsd:import namespace="eb3f7de7-c935-4ca6-a12c-1f73773710ec"/>
    <xsd:import namespace="05ab3b80-5633-4b34-ae04-d9832c03646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3b80-5633-4b34-ae04-d9832c036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  <ds:schemaRef ds:uri="05ab3b80-5633-4b34-ae04-d9832c03646c"/>
  </ds:schemaRefs>
</ds:datastoreItem>
</file>

<file path=customXml/itemProps2.xml><?xml version="1.0" encoding="utf-8"?>
<ds:datastoreItem xmlns:ds="http://schemas.openxmlformats.org/officeDocument/2006/customXml" ds:itemID="{351270B5-D287-4395-B9E9-3EA88CE82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05ab3b80-5633-4b34-ae04-d9832c036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506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Disclosure Slide</vt:lpstr>
      <vt:lpstr>Presentation Slide - Template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Stephanie Orzech</cp:lastModifiedBy>
  <cp:revision>66</cp:revision>
  <dcterms:created xsi:type="dcterms:W3CDTF">2014-11-13T11:48:20Z</dcterms:created>
  <dcterms:modified xsi:type="dcterms:W3CDTF">2026-05-13T12:47:15Z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0x01010037EA2DD516505C4D92B92F8677CFB68500AD8038FE06C51E48ABF2BA03AE903C80</vt:lpwstr>
  </property>
</Properties>
</file>