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</p:sldMasterIdLst>
  <p:handoutMasterIdLst>
    <p:handoutMasterId r:id="rId8"/>
  </p:handoutMasterIdLst>
  <p:sldIdLst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78D"/>
    <a:srgbClr val="22366B"/>
    <a:srgbClr val="17479F"/>
    <a:srgbClr val="0B3A5A"/>
    <a:srgbClr val="204099"/>
    <a:srgbClr val="3EC2CF"/>
    <a:srgbClr val="ED1B23"/>
    <a:srgbClr val="925D9C"/>
    <a:srgbClr val="1A276D"/>
    <a:srgbClr val="FDB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23255E-8C88-466E-802D-D117E3D75818}" v="3" dt="2026-05-13T12:45:47.3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62" autoAdjust="0"/>
    <p:restoredTop sz="94660"/>
  </p:normalViewPr>
  <p:slideViewPr>
    <p:cSldViewPr snapToGrid="0">
      <p:cViewPr varScale="1">
        <p:scale>
          <a:sx n="63" d="100"/>
          <a:sy n="63" d="100"/>
        </p:scale>
        <p:origin x="1156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18" d="100"/>
          <a:sy n="118" d="100"/>
        </p:scale>
        <p:origin x="39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Orzech" userId="9a4bd257-e819-4f95-a26f-3d6b4238c8fd" providerId="ADAL" clId="{0C406A88-7AF4-4C70-91D0-05A33B55F540}"/>
    <pc:docChg chg="custSel addSld modSld">
      <pc:chgData name="Stephanie Orzech" userId="9a4bd257-e819-4f95-a26f-3d6b4238c8fd" providerId="ADAL" clId="{0C406A88-7AF4-4C70-91D0-05A33B55F540}" dt="2026-05-13T12:46:40.954" v="14" actId="478"/>
      <pc:docMkLst>
        <pc:docMk/>
      </pc:docMkLst>
      <pc:sldChg chg="delSp modSp mod">
        <pc:chgData name="Stephanie Orzech" userId="9a4bd257-e819-4f95-a26f-3d6b4238c8fd" providerId="ADAL" clId="{0C406A88-7AF4-4C70-91D0-05A33B55F540}" dt="2026-05-13T12:40:44.648" v="2" actId="478"/>
        <pc:sldMkLst>
          <pc:docMk/>
          <pc:sldMk cId="1301640651" sldId="262"/>
        </pc:sldMkLst>
        <pc:spChg chg="del mod">
          <ac:chgData name="Stephanie Orzech" userId="9a4bd257-e819-4f95-a26f-3d6b4238c8fd" providerId="ADAL" clId="{0C406A88-7AF4-4C70-91D0-05A33B55F540}" dt="2026-05-13T12:40:44.648" v="2" actId="478"/>
          <ac:spMkLst>
            <pc:docMk/>
            <pc:sldMk cId="1301640651" sldId="262"/>
            <ac:spMk id="6" creationId="{00000000-0000-0000-0000-000000000000}"/>
          </ac:spMkLst>
        </pc:spChg>
      </pc:sldChg>
      <pc:sldChg chg="addSp modSp mod">
        <pc:chgData name="Stephanie Orzech" userId="9a4bd257-e819-4f95-a26f-3d6b4238c8fd" providerId="ADAL" clId="{0C406A88-7AF4-4C70-91D0-05A33B55F540}" dt="2026-05-13T12:46:23.981" v="10" actId="1076"/>
        <pc:sldMkLst>
          <pc:docMk/>
          <pc:sldMk cId="4152803506" sldId="263"/>
        </pc:sldMkLst>
        <pc:spChg chg="mod">
          <ac:chgData name="Stephanie Orzech" userId="9a4bd257-e819-4f95-a26f-3d6b4238c8fd" providerId="ADAL" clId="{0C406A88-7AF4-4C70-91D0-05A33B55F540}" dt="2026-05-13T12:46:16.073" v="9" actId="108"/>
          <ac:spMkLst>
            <pc:docMk/>
            <pc:sldMk cId="4152803506" sldId="263"/>
            <ac:spMk id="2" creationId="{00000000-0000-0000-0000-000000000000}"/>
          </ac:spMkLst>
        </pc:spChg>
        <pc:spChg chg="mod">
          <ac:chgData name="Stephanie Orzech" userId="9a4bd257-e819-4f95-a26f-3d6b4238c8fd" providerId="ADAL" clId="{0C406A88-7AF4-4C70-91D0-05A33B55F540}" dt="2026-05-13T12:41:06.216" v="3" actId="5793"/>
          <ac:spMkLst>
            <pc:docMk/>
            <pc:sldMk cId="4152803506" sldId="263"/>
            <ac:spMk id="3" creationId="{00000000-0000-0000-0000-000000000000}"/>
          </ac:spMkLst>
        </pc:spChg>
        <pc:picChg chg="add mod">
          <ac:chgData name="Stephanie Orzech" userId="9a4bd257-e819-4f95-a26f-3d6b4238c8fd" providerId="ADAL" clId="{0C406A88-7AF4-4C70-91D0-05A33B55F540}" dt="2026-05-13T12:41:16.459" v="5" actId="1076"/>
          <ac:picMkLst>
            <pc:docMk/>
            <pc:sldMk cId="4152803506" sldId="263"/>
            <ac:picMk id="4" creationId="{65DC3DF9-E4CD-D42C-0C71-02A6BA8E5E3E}"/>
          </ac:picMkLst>
        </pc:picChg>
        <pc:picChg chg="add mod">
          <ac:chgData name="Stephanie Orzech" userId="9a4bd257-e819-4f95-a26f-3d6b4238c8fd" providerId="ADAL" clId="{0C406A88-7AF4-4C70-91D0-05A33B55F540}" dt="2026-05-13T12:46:23.981" v="10" actId="1076"/>
          <ac:picMkLst>
            <pc:docMk/>
            <pc:sldMk cId="4152803506" sldId="263"/>
            <ac:picMk id="5" creationId="{689DE065-6C85-E9F9-D49D-DA353E89D88E}"/>
          </ac:picMkLst>
        </pc:picChg>
      </pc:sldChg>
      <pc:sldChg chg="delSp modSp add mod">
        <pc:chgData name="Stephanie Orzech" userId="9a4bd257-e819-4f95-a26f-3d6b4238c8fd" providerId="ADAL" clId="{0C406A88-7AF4-4C70-91D0-05A33B55F540}" dt="2026-05-13T12:46:40.954" v="14" actId="478"/>
        <pc:sldMkLst>
          <pc:docMk/>
          <pc:sldMk cId="514631045" sldId="264"/>
        </pc:sldMkLst>
        <pc:spChg chg="mod">
          <ac:chgData name="Stephanie Orzech" userId="9a4bd257-e819-4f95-a26f-3d6b4238c8fd" providerId="ADAL" clId="{0C406A88-7AF4-4C70-91D0-05A33B55F540}" dt="2026-05-13T12:45:47.366" v="8"/>
          <ac:spMkLst>
            <pc:docMk/>
            <pc:sldMk cId="514631045" sldId="264"/>
            <ac:spMk id="2" creationId="{81CA5C82-C3C6-7EE0-4631-5D71BA0710D2}"/>
          </ac:spMkLst>
        </pc:spChg>
        <pc:spChg chg="mod">
          <ac:chgData name="Stephanie Orzech" userId="9a4bd257-e819-4f95-a26f-3d6b4238c8fd" providerId="ADAL" clId="{0C406A88-7AF4-4C70-91D0-05A33B55F540}" dt="2026-05-13T12:46:35.605" v="13" actId="108"/>
          <ac:spMkLst>
            <pc:docMk/>
            <pc:sldMk cId="514631045" sldId="264"/>
            <ac:spMk id="3" creationId="{4C942971-E598-D185-35DF-3633C7975B60}"/>
          </ac:spMkLst>
        </pc:spChg>
        <pc:picChg chg="del">
          <ac:chgData name="Stephanie Orzech" userId="9a4bd257-e819-4f95-a26f-3d6b4238c8fd" providerId="ADAL" clId="{0C406A88-7AF4-4C70-91D0-05A33B55F540}" dt="2026-05-13T12:46:40.954" v="14" actId="478"/>
          <ac:picMkLst>
            <pc:docMk/>
            <pc:sldMk cId="514631045" sldId="264"/>
            <ac:picMk id="4" creationId="{C9A556AC-14C4-E189-3BEE-37ED2D56D91A}"/>
          </ac:picMkLst>
        </pc:picChg>
        <pc:picChg chg="del">
          <ac:chgData name="Stephanie Orzech" userId="9a4bd257-e819-4f95-a26f-3d6b4238c8fd" providerId="ADAL" clId="{0C406A88-7AF4-4C70-91D0-05A33B55F540}" dt="2026-05-13T12:46:34.205" v="12" actId="478"/>
          <ac:picMkLst>
            <pc:docMk/>
            <pc:sldMk cId="514631045" sldId="264"/>
            <ac:picMk id="5" creationId="{5EE90CD0-A86A-6C76-3FD1-5493F72C3FA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DE3F3-8323-476F-B5B7-348E52CE7CB1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B4C5C-3B26-43FB-BE83-0057D0CD1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78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46" y="198018"/>
            <a:ext cx="10091057" cy="80073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1D478D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645" y="1107212"/>
            <a:ext cx="10091057" cy="5119419"/>
          </a:xfrm>
          <a:prstGeom prst="rect">
            <a:avLst/>
          </a:prstGeom>
        </p:spPr>
        <p:txBody>
          <a:bodyPr/>
          <a:lstStyle>
            <a:lvl1pPr>
              <a:buClr>
                <a:srgbClr val="EC161E"/>
              </a:buClr>
              <a:defRPr b="0" i="0">
                <a:latin typeface="Garamond" panose="02020404030301010803" pitchFamily="18" charset="0"/>
              </a:defRPr>
            </a:lvl1pPr>
            <a:lvl2pPr>
              <a:buClr>
                <a:srgbClr val="EC161E"/>
              </a:buClr>
              <a:defRPr b="0" i="0">
                <a:latin typeface="Garamond" panose="02020404030301010803" pitchFamily="18" charset="0"/>
              </a:defRPr>
            </a:lvl2pPr>
            <a:lvl3pPr>
              <a:buClr>
                <a:srgbClr val="EC161E"/>
              </a:buClr>
              <a:defRPr b="0" i="0">
                <a:latin typeface="Garamond" panose="02020404030301010803" pitchFamily="18" charset="0"/>
              </a:defRPr>
            </a:lvl3pPr>
            <a:lvl4pPr>
              <a:buClr>
                <a:srgbClr val="EC161E"/>
              </a:buClr>
              <a:defRPr b="0" i="0">
                <a:latin typeface="Garamond" panose="02020404030301010803" pitchFamily="18" charset="0"/>
              </a:defRPr>
            </a:lvl4pPr>
            <a:lvl5pPr>
              <a:buClr>
                <a:srgbClr val="EC161E"/>
              </a:buClr>
              <a:defRPr b="0" i="0"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76057" y="6335092"/>
            <a:ext cx="953876" cy="303635"/>
          </a:xfrm>
          <a:prstGeom prst="rect">
            <a:avLst/>
          </a:prstGeom>
        </p:spPr>
        <p:txBody>
          <a:bodyPr/>
          <a:lstStyle/>
          <a:p>
            <a:fld id="{E6AB43E4-50CA-4C2C-85A5-96A86E051D44}" type="datetimeFigureOut">
              <a:rPr lang="en-GB" smtClean="0"/>
              <a:pPr/>
              <a:t>13/05/2026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63968" y="6335092"/>
            <a:ext cx="3488267" cy="30363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8435" y="6335092"/>
            <a:ext cx="440267" cy="303635"/>
          </a:xfrm>
          <a:prstGeom prst="rect">
            <a:avLst/>
          </a:prstGeom>
        </p:spPr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80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828" y="1496293"/>
            <a:ext cx="11722443" cy="226080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rgbClr val="17479F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828" y="3849173"/>
            <a:ext cx="11722443" cy="1655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17479F"/>
                </a:solidFill>
                <a:latin typeface="Garamond" panose="02020404030301010803" pitchFamily="18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13027" y="6356352"/>
            <a:ext cx="953876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49277" y="6356352"/>
            <a:ext cx="55943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10221" y="6356352"/>
            <a:ext cx="689919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50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77646" y="1139774"/>
            <a:ext cx="4915105" cy="5086857"/>
          </a:xfrm>
          <a:prstGeom prst="rect">
            <a:avLst/>
          </a:prstGeom>
        </p:spPr>
        <p:txBody>
          <a:bodyPr/>
          <a:lstStyle>
            <a:lvl1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1pPr>
            <a:lvl2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2pPr>
            <a:lvl3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3pPr>
            <a:lvl4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4pPr>
            <a:lvl5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53597" y="1139774"/>
            <a:ext cx="4915105" cy="5086857"/>
          </a:xfrm>
          <a:prstGeom prst="rect">
            <a:avLst/>
          </a:prstGeom>
        </p:spPr>
        <p:txBody>
          <a:bodyPr/>
          <a:lstStyle>
            <a:lvl1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1pPr>
            <a:lvl2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2pPr>
            <a:lvl3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3pPr>
            <a:lvl4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4pPr>
            <a:lvl5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313027" y="6356352"/>
            <a:ext cx="953876" cy="365125"/>
          </a:xfrm>
          <a:prstGeom prst="rect">
            <a:avLst/>
          </a:prstGeom>
        </p:spPr>
        <p:txBody>
          <a:bodyPr/>
          <a:lstStyle/>
          <a:p>
            <a:fld id="{E6AB43E4-50CA-4C2C-85A5-96A86E051D44}" type="datetimeFigureOut">
              <a:rPr lang="en-GB" smtClean="0"/>
              <a:pPr/>
              <a:t>13/05/2026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49277" y="6356352"/>
            <a:ext cx="5594363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10221" y="6356352"/>
            <a:ext cx="689919" cy="365125"/>
          </a:xfrm>
          <a:prstGeom prst="rect">
            <a:avLst/>
          </a:prstGeom>
        </p:spPr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840C9E2-C1C6-95AE-10C0-C7ECD8BB0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6" y="198018"/>
            <a:ext cx="10091057" cy="80073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17479F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8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313027" y="6356352"/>
            <a:ext cx="953876" cy="365125"/>
          </a:xfrm>
          <a:prstGeom prst="rect">
            <a:avLst/>
          </a:prstGeom>
        </p:spPr>
        <p:txBody>
          <a:bodyPr/>
          <a:lstStyle/>
          <a:p>
            <a:fld id="{E6AB43E4-50CA-4C2C-85A5-96A86E051D44}" type="datetimeFigureOut">
              <a:rPr lang="en-GB" smtClean="0"/>
              <a:pPr/>
              <a:t>13/05/2026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49277" y="6356352"/>
            <a:ext cx="5594363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10221" y="6356352"/>
            <a:ext cx="689919" cy="365125"/>
          </a:xfrm>
          <a:prstGeom prst="rect">
            <a:avLst/>
          </a:prstGeom>
        </p:spPr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1D00A4-B02D-16BA-2F45-845155310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6" y="198018"/>
            <a:ext cx="10091057" cy="80073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17479F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47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08" y="267858"/>
            <a:ext cx="3932237" cy="178954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17479F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55288" y="267855"/>
            <a:ext cx="6017149" cy="5593196"/>
          </a:xfrm>
          <a:prstGeom prst="rect">
            <a:avLst/>
          </a:prstGeom>
        </p:spPr>
        <p:txBody>
          <a:bodyPr/>
          <a:lstStyle>
            <a:lvl1pPr>
              <a:buClr>
                <a:srgbClr val="C8252B"/>
              </a:buClr>
              <a:defRPr sz="3200">
                <a:latin typeface="Garamond" panose="02020404030301010803" pitchFamily="18" charset="0"/>
              </a:defRPr>
            </a:lvl1pPr>
            <a:lvl2pPr>
              <a:buClr>
                <a:srgbClr val="C8252B"/>
              </a:buClr>
              <a:defRPr sz="2800">
                <a:latin typeface="Garamond" panose="02020404030301010803" pitchFamily="18" charset="0"/>
              </a:defRPr>
            </a:lvl2pPr>
            <a:lvl3pPr>
              <a:buClr>
                <a:srgbClr val="C8252B"/>
              </a:buClr>
              <a:defRPr sz="2400">
                <a:latin typeface="Garamond" panose="02020404030301010803" pitchFamily="18" charset="0"/>
              </a:defRPr>
            </a:lvl3pPr>
            <a:lvl4pPr>
              <a:buClr>
                <a:srgbClr val="C8252B"/>
              </a:buClr>
              <a:defRPr sz="2000">
                <a:latin typeface="Garamond" panose="02020404030301010803" pitchFamily="18" charset="0"/>
              </a:defRPr>
            </a:lvl4pPr>
            <a:lvl5pPr>
              <a:buClr>
                <a:srgbClr val="C8252B"/>
              </a:buClr>
              <a:defRPr sz="2000">
                <a:latin typeface="Garamond" panose="02020404030301010803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308" y="205740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Garamond" panose="02020404030301010803" pitchFamily="18" charset="0"/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313027" y="6356352"/>
            <a:ext cx="953876" cy="365125"/>
          </a:xfrm>
          <a:prstGeom prst="rect">
            <a:avLst/>
          </a:prstGeom>
        </p:spPr>
        <p:txBody>
          <a:bodyPr/>
          <a:lstStyle/>
          <a:p>
            <a:fld id="{E6AB43E4-50CA-4C2C-85A5-96A86E051D44}" type="datetimeFigureOut">
              <a:rPr lang="en-GB" smtClean="0"/>
              <a:pPr/>
              <a:t>13/05/2026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49277" y="6356352"/>
            <a:ext cx="5594363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10221" y="6356352"/>
            <a:ext cx="689919" cy="365125"/>
          </a:xfrm>
          <a:prstGeom prst="rect">
            <a:avLst/>
          </a:prstGeom>
        </p:spPr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27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149" y="241561"/>
            <a:ext cx="10091057" cy="800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147" y="1346887"/>
            <a:ext cx="11728623" cy="4706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C6A5F06-1B3F-405B-2B5D-FFE773144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76057" y="6335092"/>
            <a:ext cx="953876" cy="303635"/>
          </a:xfrm>
          <a:prstGeom prst="rect">
            <a:avLst/>
          </a:prstGeom>
        </p:spPr>
        <p:txBody>
          <a:bodyPr/>
          <a:lstStyle/>
          <a:p>
            <a:fld id="{E6AB43E4-50CA-4C2C-85A5-96A86E051D44}" type="datetimeFigureOut">
              <a:rPr lang="en-GB" smtClean="0"/>
              <a:pPr/>
              <a:t>13/05/2026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9B351CA-775C-ADE5-DC7F-2C7D21FD65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63968" y="6335092"/>
            <a:ext cx="3488267" cy="30363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A64647F-F642-4C85-26EC-A43E560D2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28435" y="6335092"/>
            <a:ext cx="440267" cy="303635"/>
          </a:xfrm>
          <a:prstGeom prst="rect">
            <a:avLst/>
          </a:prstGeom>
        </p:spPr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40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4" r:id="rId3"/>
    <p:sldLayoutId id="2147483676" r:id="rId4"/>
    <p:sldLayoutId id="2147483678" r:id="rId5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B3A5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Clr>
          <a:srgbClr val="43C1C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64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id="{65DC3DF9-E4CD-D42C-0C71-02A6BA8E5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63" y="2954838"/>
            <a:ext cx="9981419" cy="2855206"/>
          </a:xfrm>
          <a:prstGeom prst="rect">
            <a:avLst/>
          </a:prstGeom>
        </p:spPr>
      </p:pic>
      <p:pic>
        <p:nvPicPr>
          <p:cNvPr id="5" name="table">
            <a:extLst>
              <a:ext uri="{FF2B5EF4-FFF2-40B4-BE49-F238E27FC236}">
                <a16:creationId xmlns:a16="http://schemas.microsoft.com/office/drawing/2014/main" id="{689DE065-6C85-E9F9-D49D-DA353E89D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63" y="1819001"/>
            <a:ext cx="2853469" cy="7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03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42E09-7240-0741-AEAB-98AB5661C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A5C82-C3C6-7EE0-4631-5D71BA071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Slide -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42971-E598-D185-35DF-3633C7975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>
              <a:solidFill>
                <a:srgbClr val="1D478D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14631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  <lcf76f155ced4ddcb4097134ff3c332f xmlns="05ab3b80-5633-4b34-ae04-d9832c03646c">
      <Terms xmlns="http://schemas.microsoft.com/office/infopath/2007/PartnerControls"/>
    </lcf76f155ced4ddcb4097134ff3c332f>
    <TaxCatchAll xmlns="eb3f7de7-c935-4ca6-a12c-1f73773710e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AD8038FE06C51E48ABF2BA03AE903C80" ma:contentTypeVersion="11" ma:contentTypeDescription="" ma:contentTypeScope="" ma:versionID="d87b2619d70483fc3e3e13b8117fea13">
  <xsd:schema xmlns:xsd="http://www.w3.org/2001/XMLSchema" xmlns:xs="http://www.w3.org/2001/XMLSchema" xmlns:p="http://schemas.microsoft.com/office/2006/metadata/properties" xmlns:ns2="eb3f7de7-c935-4ca6-a12c-1f73773710ec" xmlns:ns3="05ab3b80-5633-4b34-ae04-d9832c03646c" targetNamespace="http://schemas.microsoft.com/office/2006/metadata/properties" ma:root="true" ma:fieldsID="f82ec0314fecaba6028eab39d544c5de" ns2:_="" ns3:_="">
    <xsd:import namespace="eb3f7de7-c935-4ca6-a12c-1f73773710ec"/>
    <xsd:import namespace="05ab3b80-5633-4b34-ae04-d9832c03646c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b3b80-5633-4b34-ae04-d9832c0364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05E951-2409-4249-8FC4-F9ECEFF302D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eb3f7de7-c935-4ca6-a12c-1f73773710ec"/>
    <ds:schemaRef ds:uri="f41fa17a-99c4-4c5f-bcb4-a52bd907e64f"/>
    <ds:schemaRef ds:uri="http://www.w3.org/XML/1998/namespace"/>
    <ds:schemaRef ds:uri="http://purl.org/dc/dcmitype/"/>
    <ds:schemaRef ds:uri="05ab3b80-5633-4b34-ae04-d9832c03646c"/>
  </ds:schemaRefs>
</ds:datastoreItem>
</file>

<file path=customXml/itemProps2.xml><?xml version="1.0" encoding="utf-8"?>
<ds:datastoreItem xmlns:ds="http://schemas.openxmlformats.org/officeDocument/2006/customXml" ds:itemID="{351270B5-D287-4395-B9E9-3EA88CE82B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f7de7-c935-4ca6-a12c-1f73773710ec"/>
    <ds:schemaRef ds:uri="05ab3b80-5633-4b34-ae04-d9832c0364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109C56-8390-45B6-A6A9-317710A650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506</TotalTime>
  <Words>6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Garamond</vt:lpstr>
      <vt:lpstr>Office Theme</vt:lpstr>
      <vt:lpstr>PowerPoint Presentation</vt:lpstr>
      <vt:lpstr>Disclosure Slide</vt:lpstr>
      <vt:lpstr>Presentation Slide - Template</vt:lpstr>
    </vt:vector>
  </TitlesOfParts>
  <Company>Kenes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Yavor Altakov</dc:creator>
  <cp:lastModifiedBy>Stephanie Orzech</cp:lastModifiedBy>
  <cp:revision>65</cp:revision>
  <dcterms:created xsi:type="dcterms:W3CDTF">2014-11-13T11:48:20Z</dcterms:created>
  <dcterms:modified xsi:type="dcterms:W3CDTF">2026-05-13T12:46:42Z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0x01010037EA2DD516505C4D92B92F8677CFB68500AD8038FE06C51E48ABF2BA03AE903C80</vt:lpwstr>
  </property>
</Properties>
</file>