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handoutMasterIdLst>
    <p:handoutMasterId r:id="rId6"/>
  </p:handoutMasterIdLst>
  <p:sldIdLst>
    <p:sldId id="263" r:id="rId5"/>
  </p:sldIdLst>
  <p:sldSz cx="12192000" cy="6858000"/>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78D"/>
    <a:srgbClr val="22366B"/>
    <a:srgbClr val="17479F"/>
    <a:srgbClr val="0B3A5A"/>
    <a:srgbClr val="204099"/>
    <a:srgbClr val="3EC2CF"/>
    <a:srgbClr val="ED1B23"/>
    <a:srgbClr val="925D9C"/>
    <a:srgbClr val="1A276D"/>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62" autoAdjust="0"/>
    <p:restoredTop sz="94660"/>
  </p:normalViewPr>
  <p:slideViewPr>
    <p:cSldViewPr snapToGrid="0">
      <p:cViewPr varScale="1">
        <p:scale>
          <a:sx n="69" d="100"/>
          <a:sy n="69" d="100"/>
        </p:scale>
        <p:origin x="144" y="66"/>
      </p:cViewPr>
      <p:guideLst>
        <p:guide orient="horz" pos="2160"/>
        <p:guide pos="3840"/>
      </p:guideLst>
    </p:cSldViewPr>
  </p:slideViewPr>
  <p:notesTextViewPr>
    <p:cViewPr>
      <p:scale>
        <a:sx n="3" d="2"/>
        <a:sy n="3" d="2"/>
      </p:scale>
      <p:origin x="0" y="0"/>
    </p:cViewPr>
  </p:notesTextViewPr>
  <p:notesViewPr>
    <p:cSldViewPr snapToGrid="0">
      <p:cViewPr varScale="1">
        <p:scale>
          <a:sx n="118" d="100"/>
          <a:sy n="118" d="100"/>
        </p:scale>
        <p:origin x="39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Orzech" userId="9a4bd257-e819-4f95-a26f-3d6b4238c8fd" providerId="ADAL" clId="{0C406A88-7AF4-4C70-91D0-05A33B55F540}"/>
    <pc:docChg chg="custSel delSld modSld">
      <pc:chgData name="Stephanie Orzech" userId="9a4bd257-e819-4f95-a26f-3d6b4238c8fd" providerId="ADAL" clId="{0C406A88-7AF4-4C70-91D0-05A33B55F540}" dt="2026-05-24T13:32:19.941" v="28" actId="26606"/>
      <pc:docMkLst>
        <pc:docMk/>
      </pc:docMkLst>
      <pc:sldChg chg="del">
        <pc:chgData name="Stephanie Orzech" userId="9a4bd257-e819-4f95-a26f-3d6b4238c8fd" providerId="ADAL" clId="{0C406A88-7AF4-4C70-91D0-05A33B55F540}" dt="2026-05-24T13:12:53.629" v="0" actId="2696"/>
        <pc:sldMkLst>
          <pc:docMk/>
          <pc:sldMk cId="1301640651" sldId="262"/>
        </pc:sldMkLst>
      </pc:sldChg>
      <pc:sldChg chg="addSp delSp modSp mod">
        <pc:chgData name="Stephanie Orzech" userId="9a4bd257-e819-4f95-a26f-3d6b4238c8fd" providerId="ADAL" clId="{0C406A88-7AF4-4C70-91D0-05A33B55F540}" dt="2026-05-24T13:32:19.941" v="28" actId="26606"/>
        <pc:sldMkLst>
          <pc:docMk/>
          <pc:sldMk cId="4152803506" sldId="263"/>
        </pc:sldMkLst>
        <pc:spChg chg="del mod">
          <ac:chgData name="Stephanie Orzech" userId="9a4bd257-e819-4f95-a26f-3d6b4238c8fd" providerId="ADAL" clId="{0C406A88-7AF4-4C70-91D0-05A33B55F540}" dt="2026-05-24T13:13:21.456" v="2" actId="478"/>
          <ac:spMkLst>
            <pc:docMk/>
            <pc:sldMk cId="4152803506" sldId="263"/>
            <ac:spMk id="2" creationId="{00000000-0000-0000-0000-000000000000}"/>
          </ac:spMkLst>
        </pc:spChg>
        <pc:spChg chg="del mod">
          <ac:chgData name="Stephanie Orzech" userId="9a4bd257-e819-4f95-a26f-3d6b4238c8fd" providerId="ADAL" clId="{0C406A88-7AF4-4C70-91D0-05A33B55F540}" dt="2026-05-24T13:13:24.396" v="4" actId="478"/>
          <ac:spMkLst>
            <pc:docMk/>
            <pc:sldMk cId="4152803506" sldId="263"/>
            <ac:spMk id="3" creationId="{00000000-0000-0000-0000-000000000000}"/>
          </ac:spMkLst>
        </pc:spChg>
        <pc:spChg chg="add mod">
          <ac:chgData name="Stephanie Orzech" userId="9a4bd257-e819-4f95-a26f-3d6b4238c8fd" providerId="ADAL" clId="{0C406A88-7AF4-4C70-91D0-05A33B55F540}" dt="2026-05-24T13:13:28.575" v="5"/>
          <ac:spMkLst>
            <pc:docMk/>
            <pc:sldMk cId="4152803506" sldId="263"/>
            <ac:spMk id="5" creationId="{DAEB41EA-24D1-438F-73BA-13C61EAD6B06}"/>
          </ac:spMkLst>
        </pc:spChg>
        <pc:spChg chg="add mod">
          <ac:chgData name="Stephanie Orzech" userId="9a4bd257-e819-4f95-a26f-3d6b4238c8fd" providerId="ADAL" clId="{0C406A88-7AF4-4C70-91D0-05A33B55F540}" dt="2026-05-24T13:32:19.941" v="28" actId="26606"/>
          <ac:spMkLst>
            <pc:docMk/>
            <pc:sldMk cId="4152803506" sldId="263"/>
            <ac:spMk id="6" creationId="{371FC66D-4BDC-0607-5639-9471C2C4F4DF}"/>
          </ac:spMkLst>
        </pc:spChg>
        <pc:spChg chg="add mod">
          <ac:chgData name="Stephanie Orzech" userId="9a4bd257-e819-4f95-a26f-3d6b4238c8fd" providerId="ADAL" clId="{0C406A88-7AF4-4C70-91D0-05A33B55F540}" dt="2026-05-24T13:32:19.941" v="28" actId="26606"/>
          <ac:spMkLst>
            <pc:docMk/>
            <pc:sldMk cId="4152803506" sldId="263"/>
            <ac:spMk id="7" creationId="{B2AEA555-C24D-54C6-66ED-15C0DE1C7C52}"/>
          </ac:spMkLst>
        </pc:spChg>
        <pc:spChg chg="add mod">
          <ac:chgData name="Stephanie Orzech" userId="9a4bd257-e819-4f95-a26f-3d6b4238c8fd" providerId="ADAL" clId="{0C406A88-7AF4-4C70-91D0-05A33B55F540}" dt="2026-05-24T13:32:19.941" v="28" actId="26606"/>
          <ac:spMkLst>
            <pc:docMk/>
            <pc:sldMk cId="4152803506" sldId="263"/>
            <ac:spMk id="8" creationId="{5C116C48-923E-C1EE-C8B1-AD9E7CB584F3}"/>
          </ac:spMkLst>
        </pc:spChg>
        <pc:spChg chg="mod">
          <ac:chgData name="Stephanie Orzech" userId="9a4bd257-e819-4f95-a26f-3d6b4238c8fd" providerId="ADAL" clId="{0C406A88-7AF4-4C70-91D0-05A33B55F540}" dt="2026-05-24T13:27:52.979" v="27" actId="26606"/>
          <ac:spMkLst>
            <pc:docMk/>
            <pc:sldMk cId="4152803506" sldId="263"/>
            <ac:spMk id="9" creationId="{CB9B2B50-30FC-2F1E-8C70-184B311079F3}"/>
          </ac:spMkLst>
        </pc:spChg>
        <pc:spChg chg="del mod">
          <ac:chgData name="Stephanie Orzech" userId="9a4bd257-e819-4f95-a26f-3d6b4238c8fd" providerId="ADAL" clId="{0C406A88-7AF4-4C70-91D0-05A33B55F540}" dt="2026-05-24T13:24:31.189" v="24" actId="478"/>
          <ac:spMkLst>
            <pc:docMk/>
            <pc:sldMk cId="4152803506" sldId="263"/>
            <ac:spMk id="10" creationId="{C0C495AD-038F-243E-4E8B-D6BCAAE90FBB}"/>
          </ac:spMkLst>
        </pc:spChg>
        <pc:spChg chg="mod">
          <ac:chgData name="Stephanie Orzech" userId="9a4bd257-e819-4f95-a26f-3d6b4238c8fd" providerId="ADAL" clId="{0C406A88-7AF4-4C70-91D0-05A33B55F540}" dt="2026-05-24T13:27:52.979" v="27" actId="26606"/>
          <ac:spMkLst>
            <pc:docMk/>
            <pc:sldMk cId="4152803506" sldId="263"/>
            <ac:spMk id="11" creationId="{BA5EBCCD-D30F-5C08-1F55-48112EC08A56}"/>
          </ac:spMkLst>
        </pc:spChg>
        <pc:spChg chg="add mod">
          <ac:chgData name="Stephanie Orzech" userId="9a4bd257-e819-4f95-a26f-3d6b4238c8fd" providerId="ADAL" clId="{0C406A88-7AF4-4C70-91D0-05A33B55F540}" dt="2026-05-24T13:32:19.941" v="28" actId="26606"/>
          <ac:spMkLst>
            <pc:docMk/>
            <pc:sldMk cId="4152803506" sldId="263"/>
            <ac:spMk id="12" creationId="{27B34488-5E5A-41C1-5D17-33B311EA9E8E}"/>
          </ac:spMkLst>
        </pc:spChg>
        <pc:spChg chg="add mod">
          <ac:chgData name="Stephanie Orzech" userId="9a4bd257-e819-4f95-a26f-3d6b4238c8fd" providerId="ADAL" clId="{0C406A88-7AF4-4C70-91D0-05A33B55F540}" dt="2026-05-24T13:32:19.941" v="28" actId="26606"/>
          <ac:spMkLst>
            <pc:docMk/>
            <pc:sldMk cId="4152803506" sldId="263"/>
            <ac:spMk id="13" creationId="{B05C49BC-5855-5C6C-3416-E7C0134A4468}"/>
          </ac:spMkLst>
        </pc:spChg>
        <pc:spChg chg="mod">
          <ac:chgData name="Stephanie Orzech" userId="9a4bd257-e819-4f95-a26f-3d6b4238c8fd" providerId="ADAL" clId="{0C406A88-7AF4-4C70-91D0-05A33B55F540}" dt="2026-05-24T13:32:19.941" v="28" actId="26606"/>
          <ac:spMkLst>
            <pc:docMk/>
            <pc:sldMk cId="4152803506" sldId="263"/>
            <ac:spMk id="14" creationId="{AA1ED2F3-4792-7915-85B0-7EC72BC42FCB}"/>
          </ac:spMkLst>
        </pc:spChg>
        <pc:spChg chg="add mod">
          <ac:chgData name="Stephanie Orzech" userId="9a4bd257-e819-4f95-a26f-3d6b4238c8fd" providerId="ADAL" clId="{0C406A88-7AF4-4C70-91D0-05A33B55F540}" dt="2026-05-24T13:32:19.941" v="28" actId="26606"/>
          <ac:spMkLst>
            <pc:docMk/>
            <pc:sldMk cId="4152803506" sldId="263"/>
            <ac:spMk id="15" creationId="{2AA5832D-E701-6412-D1CA-E3FB2029B710}"/>
          </ac:spMkLst>
        </pc:spChg>
        <pc:spChg chg="add mod">
          <ac:chgData name="Stephanie Orzech" userId="9a4bd257-e819-4f95-a26f-3d6b4238c8fd" providerId="ADAL" clId="{0C406A88-7AF4-4C70-91D0-05A33B55F540}" dt="2026-05-24T13:32:19.941" v="28" actId="26606"/>
          <ac:spMkLst>
            <pc:docMk/>
            <pc:sldMk cId="4152803506" sldId="263"/>
            <ac:spMk id="17" creationId="{05361726-A9FB-6E8F-0F23-B5F552189515}"/>
          </ac:spMkLst>
        </pc:spChg>
        <pc:spChg chg="add mod">
          <ac:chgData name="Stephanie Orzech" userId="9a4bd257-e819-4f95-a26f-3d6b4238c8fd" providerId="ADAL" clId="{0C406A88-7AF4-4C70-91D0-05A33B55F540}" dt="2026-05-24T13:32:19.941" v="28" actId="26606"/>
          <ac:spMkLst>
            <pc:docMk/>
            <pc:sldMk cId="4152803506" sldId="263"/>
            <ac:spMk id="18" creationId="{DA672644-2DA0-238C-D6B4-C68CD36349ED}"/>
          </ac:spMkLst>
        </pc:spChg>
        <pc:spChg chg="mod">
          <ac:chgData name="Stephanie Orzech" userId="9a4bd257-e819-4f95-a26f-3d6b4238c8fd" providerId="ADAL" clId="{0C406A88-7AF4-4C70-91D0-05A33B55F540}" dt="2026-05-24T13:27:52.979" v="27" actId="26606"/>
          <ac:spMkLst>
            <pc:docMk/>
            <pc:sldMk cId="4152803506" sldId="263"/>
            <ac:spMk id="19" creationId="{20F89579-F4CC-4021-DCFB-B3EB0687164B}"/>
          </ac:spMkLst>
        </pc:spChg>
        <pc:spChg chg="add mod">
          <ac:chgData name="Stephanie Orzech" userId="9a4bd257-e819-4f95-a26f-3d6b4238c8fd" providerId="ADAL" clId="{0C406A88-7AF4-4C70-91D0-05A33B55F540}" dt="2026-05-24T13:32:19.941" v="28" actId="26606"/>
          <ac:spMkLst>
            <pc:docMk/>
            <pc:sldMk cId="4152803506" sldId="263"/>
            <ac:spMk id="20" creationId="{6BA95556-1FD5-C765-E0E5-0F824D81F3AD}"/>
          </ac:spMkLst>
        </pc:spChg>
        <pc:spChg chg="del mod">
          <ac:chgData name="Stephanie Orzech" userId="9a4bd257-e819-4f95-a26f-3d6b4238c8fd" providerId="ADAL" clId="{0C406A88-7AF4-4C70-91D0-05A33B55F540}" dt="2026-05-24T13:23:44.252" v="17" actId="478"/>
          <ac:spMkLst>
            <pc:docMk/>
            <pc:sldMk cId="4152803506" sldId="263"/>
            <ac:spMk id="21" creationId="{05D51D1C-6732-653B-AD9C-24E7AFDBE2B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FDE3F3-8323-476F-B5B7-348E52CE7CB1}" type="datetimeFigureOut">
              <a:rPr lang="en-US" smtClean="0"/>
              <a:t>5/24/2026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B4C5C-3B26-43FB-BE83-0057D0CD1968}" type="slidenum">
              <a:rPr lang="en-US" smtClean="0"/>
              <a:t>‹#›</a:t>
            </a:fld>
            <a:endParaRPr lang="en-US"/>
          </a:p>
        </p:txBody>
      </p:sp>
    </p:spTree>
    <p:extLst>
      <p:ext uri="{BB962C8B-B14F-4D97-AF65-F5344CB8AC3E}">
        <p14:creationId xmlns:p14="http://schemas.microsoft.com/office/powerpoint/2010/main" val="40623787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646" y="198018"/>
            <a:ext cx="10091057" cy="800735"/>
          </a:xfrm>
          <a:prstGeom prst="rect">
            <a:avLst/>
          </a:prstGeom>
        </p:spPr>
        <p:txBody>
          <a:bodyPr/>
          <a:lstStyle>
            <a:lvl1pPr>
              <a:defRPr b="1" i="0">
                <a:solidFill>
                  <a:srgbClr val="1D478D"/>
                </a:solidFill>
                <a:latin typeface="Garamond" panose="02020404030301010803"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177645" y="1107212"/>
            <a:ext cx="10091057" cy="5119419"/>
          </a:xfrm>
          <a:prstGeom prst="rect">
            <a:avLst/>
          </a:prstGeom>
        </p:spPr>
        <p:txBody>
          <a:bodyPr/>
          <a:lstStyle>
            <a:lvl1pPr>
              <a:buClr>
                <a:srgbClr val="EC161E"/>
              </a:buClr>
              <a:defRPr b="0" i="0">
                <a:latin typeface="Garamond" panose="02020404030301010803" pitchFamily="18" charset="0"/>
              </a:defRPr>
            </a:lvl1pPr>
            <a:lvl2pPr>
              <a:buClr>
                <a:srgbClr val="EC161E"/>
              </a:buClr>
              <a:defRPr b="0" i="0">
                <a:latin typeface="Garamond" panose="02020404030301010803" pitchFamily="18" charset="0"/>
              </a:defRPr>
            </a:lvl2pPr>
            <a:lvl3pPr>
              <a:buClr>
                <a:srgbClr val="EC161E"/>
              </a:buClr>
              <a:defRPr b="0" i="0">
                <a:latin typeface="Garamond" panose="02020404030301010803" pitchFamily="18" charset="0"/>
              </a:defRPr>
            </a:lvl3pPr>
            <a:lvl4pPr>
              <a:buClr>
                <a:srgbClr val="EC161E"/>
              </a:buClr>
              <a:defRPr b="0" i="0">
                <a:latin typeface="Garamond" panose="02020404030301010803" pitchFamily="18" charset="0"/>
              </a:defRPr>
            </a:lvl4pPr>
            <a:lvl5pPr>
              <a:buClr>
                <a:srgbClr val="EC161E"/>
              </a:buClr>
              <a:defRPr b="0" i="0">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176057" y="6335092"/>
            <a:ext cx="953876" cy="303635"/>
          </a:xfrm>
          <a:prstGeom prst="rect">
            <a:avLst/>
          </a:prstGeom>
        </p:spPr>
        <p:txBody>
          <a:bodyPr/>
          <a:lstStyle/>
          <a:p>
            <a:fld id="{E6AB43E4-50CA-4C2C-85A5-96A86E051D44}" type="datetimeFigureOut">
              <a:rPr lang="en-GB" smtClean="0"/>
              <a:pPr/>
              <a:t>24/05/2026</a:t>
            </a:fld>
            <a:endParaRPr lang="en-GB" dirty="0"/>
          </a:p>
        </p:txBody>
      </p:sp>
      <p:sp>
        <p:nvSpPr>
          <p:cNvPr id="5" name="Footer Placeholder 4"/>
          <p:cNvSpPr>
            <a:spLocks noGrp="1"/>
          </p:cNvSpPr>
          <p:nvPr>
            <p:ph type="ftr" sz="quarter" idx="11"/>
          </p:nvPr>
        </p:nvSpPr>
        <p:spPr>
          <a:xfrm>
            <a:off x="6263968" y="6335092"/>
            <a:ext cx="3488267" cy="30363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828435" y="6335092"/>
            <a:ext cx="440267" cy="303635"/>
          </a:xfrm>
          <a:prstGeom prst="rect">
            <a:avLst/>
          </a:prstGeom>
        </p:spPr>
        <p:txBody>
          <a:bodyPr/>
          <a:lstStyle/>
          <a:p>
            <a:fld id="{19F79796-0FD2-4F37-8FD7-CF9BDE84C19C}" type="slidenum">
              <a:rPr lang="en-GB" smtClean="0"/>
              <a:pPr/>
              <a:t>‹#›</a:t>
            </a:fld>
            <a:endParaRPr lang="en-GB" dirty="0"/>
          </a:p>
        </p:txBody>
      </p:sp>
    </p:spTree>
    <p:extLst>
      <p:ext uri="{BB962C8B-B14F-4D97-AF65-F5344CB8AC3E}">
        <p14:creationId xmlns:p14="http://schemas.microsoft.com/office/powerpoint/2010/main" val="50080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1828" y="1496293"/>
            <a:ext cx="11722443" cy="2260807"/>
          </a:xfrm>
          <a:prstGeom prst="rect">
            <a:avLst/>
          </a:prstGeom>
        </p:spPr>
        <p:txBody>
          <a:bodyPr anchor="b">
            <a:normAutofit/>
          </a:bodyPr>
          <a:lstStyle>
            <a:lvl1pPr algn="l">
              <a:defRPr sz="4800" b="1" i="0">
                <a:solidFill>
                  <a:srgbClr val="17479F"/>
                </a:solidFill>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201828" y="3849173"/>
            <a:ext cx="11722443" cy="1655763"/>
          </a:xfrm>
          <a:prstGeom prst="rect">
            <a:avLst/>
          </a:prstGeom>
        </p:spPr>
        <p:txBody>
          <a:bodyPr/>
          <a:lstStyle>
            <a:lvl1pPr marL="0" indent="0" algn="l">
              <a:buNone/>
              <a:defRPr sz="2400" b="0" i="0">
                <a:solidFill>
                  <a:srgbClr val="17479F"/>
                </a:solidFill>
                <a:latin typeface="Garamond" panose="02020404030301010803" pitchFamily="18"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2313027" y="6356352"/>
            <a:ext cx="953876" cy="365125"/>
          </a:xfrm>
          <a:prstGeom prst="rect">
            <a:avLst/>
          </a:prstGeom>
        </p:spPr>
        <p:txBody>
          <a:bodyPr/>
          <a:lstStyle/>
          <a:p>
            <a:fld id="{C764DE79-268F-4C1A-8933-263129D2AF90}" type="datetimeFigureOut">
              <a:rPr lang="en-US" dirty="0"/>
              <a:t>5/24/2026</a:t>
            </a:fld>
            <a:endParaRPr lang="en-US" dirty="0"/>
          </a:p>
        </p:txBody>
      </p:sp>
      <p:sp>
        <p:nvSpPr>
          <p:cNvPr id="5" name="Footer Placeholder 4"/>
          <p:cNvSpPr>
            <a:spLocks noGrp="1"/>
          </p:cNvSpPr>
          <p:nvPr>
            <p:ph type="ftr" sz="quarter" idx="11"/>
          </p:nvPr>
        </p:nvSpPr>
        <p:spPr>
          <a:xfrm>
            <a:off x="3349277" y="6356352"/>
            <a:ext cx="559436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010221" y="6356352"/>
            <a:ext cx="689919"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185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77646" y="1139774"/>
            <a:ext cx="4915105" cy="5086857"/>
          </a:xfrm>
          <a:prstGeom prst="rect">
            <a:avLst/>
          </a:prstGeom>
        </p:spPr>
        <p:txBody>
          <a:bodyPr/>
          <a:lstStyle>
            <a:lvl1pPr>
              <a:buClr>
                <a:srgbClr val="C8252B"/>
              </a:buClr>
              <a:defRPr b="0" i="0">
                <a:latin typeface="Garamond" panose="02020404030301010803" pitchFamily="18" charset="0"/>
              </a:defRPr>
            </a:lvl1pPr>
            <a:lvl2pPr>
              <a:buClr>
                <a:srgbClr val="C8252B"/>
              </a:buClr>
              <a:defRPr b="0" i="0">
                <a:latin typeface="Garamond" panose="02020404030301010803" pitchFamily="18" charset="0"/>
              </a:defRPr>
            </a:lvl2pPr>
            <a:lvl3pPr>
              <a:buClr>
                <a:srgbClr val="C8252B"/>
              </a:buClr>
              <a:defRPr b="0" i="0">
                <a:latin typeface="Garamond" panose="02020404030301010803" pitchFamily="18" charset="0"/>
              </a:defRPr>
            </a:lvl3pPr>
            <a:lvl4pPr>
              <a:buClr>
                <a:srgbClr val="C8252B"/>
              </a:buClr>
              <a:defRPr b="0" i="0">
                <a:latin typeface="Garamond" panose="02020404030301010803" pitchFamily="18" charset="0"/>
              </a:defRPr>
            </a:lvl4pPr>
            <a:lvl5pPr>
              <a:buClr>
                <a:srgbClr val="C8252B"/>
              </a:buClr>
              <a:defRPr b="0" i="0">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353597" y="1139774"/>
            <a:ext cx="4915105" cy="5086857"/>
          </a:xfrm>
          <a:prstGeom prst="rect">
            <a:avLst/>
          </a:prstGeom>
        </p:spPr>
        <p:txBody>
          <a:bodyPr/>
          <a:lstStyle>
            <a:lvl1pPr>
              <a:buClr>
                <a:srgbClr val="C8252B"/>
              </a:buClr>
              <a:defRPr b="0" i="0">
                <a:latin typeface="Garamond" panose="02020404030301010803" pitchFamily="18" charset="0"/>
              </a:defRPr>
            </a:lvl1pPr>
            <a:lvl2pPr>
              <a:buClr>
                <a:srgbClr val="C8252B"/>
              </a:buClr>
              <a:defRPr b="0" i="0">
                <a:latin typeface="Garamond" panose="02020404030301010803" pitchFamily="18" charset="0"/>
              </a:defRPr>
            </a:lvl2pPr>
            <a:lvl3pPr>
              <a:buClr>
                <a:srgbClr val="C8252B"/>
              </a:buClr>
              <a:defRPr b="0" i="0">
                <a:latin typeface="Garamond" panose="02020404030301010803" pitchFamily="18" charset="0"/>
              </a:defRPr>
            </a:lvl3pPr>
            <a:lvl4pPr>
              <a:buClr>
                <a:srgbClr val="C8252B"/>
              </a:buClr>
              <a:defRPr b="0" i="0">
                <a:latin typeface="Garamond" panose="02020404030301010803" pitchFamily="18" charset="0"/>
              </a:defRPr>
            </a:lvl4pPr>
            <a:lvl5pPr>
              <a:buClr>
                <a:srgbClr val="C8252B"/>
              </a:buClr>
              <a:defRPr b="0" i="0">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313027" y="6356352"/>
            <a:ext cx="953876" cy="365125"/>
          </a:xfrm>
          <a:prstGeom prst="rect">
            <a:avLst/>
          </a:prstGeom>
        </p:spPr>
        <p:txBody>
          <a:bodyPr/>
          <a:lstStyle/>
          <a:p>
            <a:fld id="{E6AB43E4-50CA-4C2C-85A5-96A86E051D44}" type="datetimeFigureOut">
              <a:rPr lang="en-GB" smtClean="0"/>
              <a:pPr/>
              <a:t>24/05/2026</a:t>
            </a:fld>
            <a:endParaRPr lang="en-GB" dirty="0"/>
          </a:p>
        </p:txBody>
      </p:sp>
      <p:sp>
        <p:nvSpPr>
          <p:cNvPr id="6" name="Footer Placeholder 5"/>
          <p:cNvSpPr>
            <a:spLocks noGrp="1"/>
          </p:cNvSpPr>
          <p:nvPr>
            <p:ph type="ftr" sz="quarter" idx="11"/>
          </p:nvPr>
        </p:nvSpPr>
        <p:spPr>
          <a:xfrm>
            <a:off x="3349277" y="6356352"/>
            <a:ext cx="5594363"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10221" y="6356352"/>
            <a:ext cx="689919" cy="365125"/>
          </a:xfrm>
          <a:prstGeom prst="rect">
            <a:avLst/>
          </a:prstGeom>
        </p:spPr>
        <p:txBody>
          <a:bodyPr/>
          <a:lstStyle/>
          <a:p>
            <a:fld id="{19F79796-0FD2-4F37-8FD7-CF9BDE84C19C}" type="slidenum">
              <a:rPr lang="en-GB" smtClean="0"/>
              <a:pPr/>
              <a:t>‹#›</a:t>
            </a:fld>
            <a:endParaRPr lang="en-GB" dirty="0"/>
          </a:p>
        </p:txBody>
      </p:sp>
      <p:sp>
        <p:nvSpPr>
          <p:cNvPr id="8" name="Title 1">
            <a:extLst>
              <a:ext uri="{FF2B5EF4-FFF2-40B4-BE49-F238E27FC236}">
                <a16:creationId xmlns:a16="http://schemas.microsoft.com/office/drawing/2014/main" id="{4840C9E2-C1C6-95AE-10C0-C7ECD8BB05C5}"/>
              </a:ext>
            </a:extLst>
          </p:cNvPr>
          <p:cNvSpPr>
            <a:spLocks noGrp="1"/>
          </p:cNvSpPr>
          <p:nvPr>
            <p:ph type="title"/>
          </p:nvPr>
        </p:nvSpPr>
        <p:spPr>
          <a:xfrm>
            <a:off x="177646" y="198018"/>
            <a:ext cx="10091057" cy="800735"/>
          </a:xfrm>
          <a:prstGeom prst="rect">
            <a:avLst/>
          </a:prstGeom>
        </p:spPr>
        <p:txBody>
          <a:bodyPr/>
          <a:lstStyle>
            <a:lvl1pPr>
              <a:defRPr b="1" i="0">
                <a:solidFill>
                  <a:srgbClr val="17479F"/>
                </a:solidFill>
                <a:latin typeface="Garamond" panose="020204040303010108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5468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13027" y="6356352"/>
            <a:ext cx="953876" cy="365125"/>
          </a:xfrm>
          <a:prstGeom prst="rect">
            <a:avLst/>
          </a:prstGeom>
        </p:spPr>
        <p:txBody>
          <a:bodyPr/>
          <a:lstStyle/>
          <a:p>
            <a:fld id="{E6AB43E4-50CA-4C2C-85A5-96A86E051D44}" type="datetimeFigureOut">
              <a:rPr lang="en-GB" smtClean="0"/>
              <a:pPr/>
              <a:t>24/05/2026</a:t>
            </a:fld>
            <a:endParaRPr lang="en-GB" dirty="0"/>
          </a:p>
        </p:txBody>
      </p:sp>
      <p:sp>
        <p:nvSpPr>
          <p:cNvPr id="4" name="Footer Placeholder 3"/>
          <p:cNvSpPr>
            <a:spLocks noGrp="1"/>
          </p:cNvSpPr>
          <p:nvPr>
            <p:ph type="ftr" sz="quarter" idx="11"/>
          </p:nvPr>
        </p:nvSpPr>
        <p:spPr>
          <a:xfrm>
            <a:off x="3349277" y="6356352"/>
            <a:ext cx="5594363"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10221" y="6356352"/>
            <a:ext cx="689919" cy="365125"/>
          </a:xfrm>
          <a:prstGeom prst="rect">
            <a:avLst/>
          </a:prstGeom>
        </p:spPr>
        <p:txBody>
          <a:bodyPr/>
          <a:lstStyle/>
          <a:p>
            <a:fld id="{19F79796-0FD2-4F37-8FD7-CF9BDE84C19C}" type="slidenum">
              <a:rPr lang="en-GB" smtClean="0"/>
              <a:pPr/>
              <a:t>‹#›</a:t>
            </a:fld>
            <a:endParaRPr lang="en-GB" dirty="0"/>
          </a:p>
        </p:txBody>
      </p:sp>
      <p:sp>
        <p:nvSpPr>
          <p:cNvPr id="6" name="Title 1">
            <a:extLst>
              <a:ext uri="{FF2B5EF4-FFF2-40B4-BE49-F238E27FC236}">
                <a16:creationId xmlns:a16="http://schemas.microsoft.com/office/drawing/2014/main" id="{F31D00A4-B02D-16BA-2F45-845155310E3E}"/>
              </a:ext>
            </a:extLst>
          </p:cNvPr>
          <p:cNvSpPr>
            <a:spLocks noGrp="1"/>
          </p:cNvSpPr>
          <p:nvPr>
            <p:ph type="title"/>
          </p:nvPr>
        </p:nvSpPr>
        <p:spPr>
          <a:xfrm>
            <a:off x="177646" y="198018"/>
            <a:ext cx="10091057" cy="800735"/>
          </a:xfrm>
          <a:prstGeom prst="rect">
            <a:avLst/>
          </a:prstGeom>
        </p:spPr>
        <p:txBody>
          <a:bodyPr/>
          <a:lstStyle>
            <a:lvl1pPr>
              <a:defRPr b="1" i="0">
                <a:solidFill>
                  <a:srgbClr val="17479F"/>
                </a:solidFill>
                <a:latin typeface="Garamond" panose="020204040303010108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4447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4308" y="267858"/>
            <a:ext cx="3932237" cy="1789545"/>
          </a:xfrm>
          <a:prstGeom prst="rect">
            <a:avLst/>
          </a:prstGeom>
        </p:spPr>
        <p:txBody>
          <a:bodyPr anchor="b"/>
          <a:lstStyle>
            <a:lvl1pPr>
              <a:defRPr sz="3200">
                <a:solidFill>
                  <a:srgbClr val="17479F"/>
                </a:solidFill>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4355288" y="267855"/>
            <a:ext cx="6017149" cy="5593196"/>
          </a:xfrm>
          <a:prstGeom prst="rect">
            <a:avLst/>
          </a:prstGeom>
        </p:spPr>
        <p:txBody>
          <a:bodyPr/>
          <a:lstStyle>
            <a:lvl1pPr>
              <a:buClr>
                <a:srgbClr val="C8252B"/>
              </a:buClr>
              <a:defRPr sz="3200">
                <a:latin typeface="Garamond" panose="02020404030301010803" pitchFamily="18" charset="0"/>
              </a:defRPr>
            </a:lvl1pPr>
            <a:lvl2pPr>
              <a:buClr>
                <a:srgbClr val="C8252B"/>
              </a:buClr>
              <a:defRPr sz="2800">
                <a:latin typeface="Garamond" panose="02020404030301010803" pitchFamily="18" charset="0"/>
              </a:defRPr>
            </a:lvl2pPr>
            <a:lvl3pPr>
              <a:buClr>
                <a:srgbClr val="C8252B"/>
              </a:buClr>
              <a:defRPr sz="2400">
                <a:latin typeface="Garamond" panose="02020404030301010803" pitchFamily="18" charset="0"/>
              </a:defRPr>
            </a:lvl3pPr>
            <a:lvl4pPr>
              <a:buClr>
                <a:srgbClr val="C8252B"/>
              </a:buClr>
              <a:defRPr sz="2000">
                <a:latin typeface="Garamond" panose="02020404030301010803" pitchFamily="18" charset="0"/>
              </a:defRPr>
            </a:lvl4pPr>
            <a:lvl5pPr>
              <a:buClr>
                <a:srgbClr val="C8252B"/>
              </a:buClr>
              <a:defRPr sz="2000">
                <a:latin typeface="Garamond" panose="02020404030301010803"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34308" y="2057402"/>
            <a:ext cx="3932237" cy="3811588"/>
          </a:xfrm>
          <a:prstGeom prst="rect">
            <a:avLst/>
          </a:prstGeom>
        </p:spPr>
        <p:txBody>
          <a:bodyPr/>
          <a:lstStyle>
            <a:lvl1pPr marL="0" indent="0">
              <a:buNone/>
              <a:defRPr sz="1600">
                <a:latin typeface="Garamond" panose="02020404030301010803" pitchFamily="18" charset="0"/>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a:xfrm>
            <a:off x="2313027" y="6356352"/>
            <a:ext cx="953876" cy="365125"/>
          </a:xfrm>
          <a:prstGeom prst="rect">
            <a:avLst/>
          </a:prstGeom>
        </p:spPr>
        <p:txBody>
          <a:bodyPr/>
          <a:lstStyle/>
          <a:p>
            <a:fld id="{E6AB43E4-50CA-4C2C-85A5-96A86E051D44}" type="datetimeFigureOut">
              <a:rPr lang="en-GB" smtClean="0"/>
              <a:pPr/>
              <a:t>24/05/2026</a:t>
            </a:fld>
            <a:endParaRPr lang="en-GB" dirty="0"/>
          </a:p>
        </p:txBody>
      </p:sp>
      <p:sp>
        <p:nvSpPr>
          <p:cNvPr id="6" name="Footer Placeholder 5"/>
          <p:cNvSpPr>
            <a:spLocks noGrp="1"/>
          </p:cNvSpPr>
          <p:nvPr>
            <p:ph type="ftr" sz="quarter" idx="11"/>
          </p:nvPr>
        </p:nvSpPr>
        <p:spPr>
          <a:xfrm>
            <a:off x="3349277" y="6356352"/>
            <a:ext cx="5594363"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10221" y="6356352"/>
            <a:ext cx="689919" cy="365125"/>
          </a:xfrm>
          <a:prstGeom prst="rect">
            <a:avLst/>
          </a:prstGeom>
        </p:spPr>
        <p:txBody>
          <a:bodyPr/>
          <a:lstStyle/>
          <a:p>
            <a:fld id="{19F79796-0FD2-4F37-8FD7-CF9BDE84C19C}" type="slidenum">
              <a:rPr lang="en-GB" smtClean="0"/>
              <a:pPr/>
              <a:t>‹#›</a:t>
            </a:fld>
            <a:endParaRPr lang="en-GB" dirty="0"/>
          </a:p>
        </p:txBody>
      </p:sp>
    </p:spTree>
    <p:extLst>
      <p:ext uri="{BB962C8B-B14F-4D97-AF65-F5344CB8AC3E}">
        <p14:creationId xmlns:p14="http://schemas.microsoft.com/office/powerpoint/2010/main" val="3266279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149" y="241561"/>
            <a:ext cx="10091057" cy="8007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2147" y="1346887"/>
            <a:ext cx="11728623" cy="4706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BC6A5F06-1B3F-405B-2B5D-FFE77314481E}"/>
              </a:ext>
            </a:extLst>
          </p:cNvPr>
          <p:cNvSpPr>
            <a:spLocks noGrp="1"/>
          </p:cNvSpPr>
          <p:nvPr>
            <p:ph type="dt" sz="half" idx="2"/>
          </p:nvPr>
        </p:nvSpPr>
        <p:spPr>
          <a:xfrm>
            <a:off x="5176057" y="6335092"/>
            <a:ext cx="953876" cy="303635"/>
          </a:xfrm>
          <a:prstGeom prst="rect">
            <a:avLst/>
          </a:prstGeom>
        </p:spPr>
        <p:txBody>
          <a:bodyPr/>
          <a:lstStyle/>
          <a:p>
            <a:fld id="{E6AB43E4-50CA-4C2C-85A5-96A86E051D44}" type="datetimeFigureOut">
              <a:rPr lang="en-GB" smtClean="0"/>
              <a:pPr/>
              <a:t>24/05/2026</a:t>
            </a:fld>
            <a:endParaRPr lang="en-GB" dirty="0"/>
          </a:p>
        </p:txBody>
      </p:sp>
      <p:sp>
        <p:nvSpPr>
          <p:cNvPr id="13" name="Footer Placeholder 4">
            <a:extLst>
              <a:ext uri="{FF2B5EF4-FFF2-40B4-BE49-F238E27FC236}">
                <a16:creationId xmlns:a16="http://schemas.microsoft.com/office/drawing/2014/main" id="{49B351CA-775C-ADE5-DC7F-2C7D21FD65EB}"/>
              </a:ext>
            </a:extLst>
          </p:cNvPr>
          <p:cNvSpPr>
            <a:spLocks noGrp="1"/>
          </p:cNvSpPr>
          <p:nvPr>
            <p:ph type="ftr" sz="quarter" idx="3"/>
          </p:nvPr>
        </p:nvSpPr>
        <p:spPr>
          <a:xfrm>
            <a:off x="6263968" y="6335092"/>
            <a:ext cx="3488267" cy="303635"/>
          </a:xfrm>
          <a:prstGeom prst="rect">
            <a:avLst/>
          </a:prstGeom>
        </p:spPr>
        <p:txBody>
          <a:bodyPr/>
          <a:lstStyle/>
          <a:p>
            <a:endParaRPr lang="en-GB" dirty="0"/>
          </a:p>
        </p:txBody>
      </p:sp>
      <p:sp>
        <p:nvSpPr>
          <p:cNvPr id="14" name="Slide Number Placeholder 5">
            <a:extLst>
              <a:ext uri="{FF2B5EF4-FFF2-40B4-BE49-F238E27FC236}">
                <a16:creationId xmlns:a16="http://schemas.microsoft.com/office/drawing/2014/main" id="{7A64647F-F642-4C85-26EC-A43E560D2D65}"/>
              </a:ext>
            </a:extLst>
          </p:cNvPr>
          <p:cNvSpPr>
            <a:spLocks noGrp="1"/>
          </p:cNvSpPr>
          <p:nvPr>
            <p:ph type="sldNum" sz="quarter" idx="4"/>
          </p:nvPr>
        </p:nvSpPr>
        <p:spPr>
          <a:xfrm>
            <a:off x="9828435" y="6335092"/>
            <a:ext cx="440267" cy="303635"/>
          </a:xfrm>
          <a:prstGeom prst="rect">
            <a:avLst/>
          </a:prstGeom>
        </p:spPr>
        <p:txBody>
          <a:bodyPr/>
          <a:lstStyle/>
          <a:p>
            <a:fld id="{19F79796-0FD2-4F37-8FD7-CF9BDE84C19C}" type="slidenum">
              <a:rPr lang="en-GB" smtClean="0"/>
              <a:pPr/>
              <a:t>‹#›</a:t>
            </a:fld>
            <a:endParaRPr lang="en-GB" dirty="0"/>
          </a:p>
        </p:txBody>
      </p:sp>
    </p:spTree>
    <p:extLst>
      <p:ext uri="{BB962C8B-B14F-4D97-AF65-F5344CB8AC3E}">
        <p14:creationId xmlns:p14="http://schemas.microsoft.com/office/powerpoint/2010/main" val="3880408765"/>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4" r:id="rId3"/>
    <p:sldLayoutId id="2147483676" r:id="rId4"/>
    <p:sldLayoutId id="2147483678" r:id="rId5"/>
  </p:sldLayoutIdLst>
  <p:txStyles>
    <p:titleStyle>
      <a:lvl1pPr algn="l" defTabSz="914354" rtl="0" eaLnBrk="1" latinLnBrk="0" hangingPunct="1">
        <a:lnSpc>
          <a:spcPct val="90000"/>
        </a:lnSpc>
        <a:spcBef>
          <a:spcPct val="0"/>
        </a:spcBef>
        <a:buNone/>
        <a:defRPr sz="3200" b="1" kern="1200">
          <a:solidFill>
            <a:srgbClr val="0B3A5A"/>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43C1C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43C1C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43C1C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43C1C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43C1C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9E4F84E-F9D7-B8B3-9314-74C0364A7BDB}"/>
              </a:ext>
            </a:extLst>
          </p:cNvPr>
          <p:cNvSpPr>
            <a:spLocks noGrp="1"/>
          </p:cNvSpPr>
          <p:nvPr>
            <p:ph idx="1"/>
          </p:nvPr>
        </p:nvSpPr>
        <p:spPr>
          <a:xfrm>
            <a:off x="553765" y="1067698"/>
            <a:ext cx="10091057" cy="5119418"/>
          </a:xfrm>
        </p:spPr>
        <p:txBody>
          <a:bodyPr/>
          <a:lstStyle/>
          <a:p>
            <a:pPr marL="0" indent="0">
              <a:buNone/>
            </a:pPr>
            <a:r>
              <a:rPr lang="en-US" dirty="0"/>
              <a:t> </a:t>
            </a:r>
          </a:p>
        </p:txBody>
      </p:sp>
      <p:sp>
        <p:nvSpPr>
          <p:cNvPr id="5" name="Title 1">
            <a:extLst>
              <a:ext uri="{FF2B5EF4-FFF2-40B4-BE49-F238E27FC236}">
                <a16:creationId xmlns:a16="http://schemas.microsoft.com/office/drawing/2014/main" id="{DAEB41EA-24D1-438F-73BA-13C61EAD6B06}"/>
              </a:ext>
            </a:extLst>
          </p:cNvPr>
          <p:cNvSpPr txBox="1">
            <a:spLocks/>
          </p:cNvSpPr>
          <p:nvPr/>
        </p:nvSpPr>
        <p:spPr>
          <a:xfrm>
            <a:off x="0" y="0"/>
            <a:ext cx="5848709" cy="663468"/>
          </a:xfrm>
          <a:prstGeom prst="rect">
            <a:avLst/>
          </a:prstGeom>
          <a:solidFill>
            <a:schemeClr val="accent5">
              <a:lumMod val="75000"/>
            </a:schemeClr>
          </a:solidFill>
          <a:ln w="50800">
            <a:noFill/>
          </a:ln>
        </p:spPr>
        <p:txBody>
          <a:bodyPr vert="horz" lIns="329184" tIns="164592" rIns="329184" bIns="164592" rtlCol="0" anchor="ctr">
            <a:noAutofit/>
          </a:bodyPr>
          <a:lstStyle>
            <a:defPPr marR="0" lvl="0" algn="l" rtl="0">
              <a:lnSpc>
                <a:spcPct val="100000"/>
              </a:lnSpc>
              <a:spcBef>
                <a:spcPts val="0"/>
              </a:spcBef>
              <a:spcAft>
                <a:spcPts val="0"/>
              </a:spcAft>
            </a:defPPr>
            <a:lvl1pPr marR="0" lvl="0" algn="ctr" defTabSz="4389120" rtl="0" eaLnBrk="1" latinLnBrk="0" hangingPunct="1">
              <a:lnSpc>
                <a:spcPct val="90000"/>
              </a:lnSpc>
              <a:spcBef>
                <a:spcPct val="0"/>
              </a:spcBef>
              <a:spcAft>
                <a:spcPts val="0"/>
              </a:spcAft>
              <a:buClr>
                <a:srgbClr val="000000"/>
              </a:buClr>
              <a:buFont typeface="Arial"/>
              <a:buNone/>
              <a:defRPr sz="21100" b="0" i="0" u="none" strike="noStrike" kern="1200" cap="none">
                <a:solidFill>
                  <a:schemeClr val="tx1"/>
                </a:solidFill>
                <a:latin typeface="+mj-lt"/>
                <a:ea typeface="+mj-ea"/>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bg1"/>
                </a:solidFill>
                <a:effectLst>
                  <a:outerShdw blurRad="50800" dist="50800" dir="13560000" sx="0" sy="0" algn="ctr">
                    <a:srgbClr val="000000">
                      <a:alpha val="43130"/>
                    </a:srgbClr>
                  </a:outerShdw>
                </a:effectLst>
              </a:rPr>
              <a:t>THIS COULD BE THE TITLE</a:t>
            </a:r>
            <a:br>
              <a:rPr lang="en-US" sz="3200" dirty="0">
                <a:solidFill>
                  <a:schemeClr val="bg1"/>
                </a:solidFill>
              </a:rPr>
            </a:br>
            <a:r>
              <a:rPr lang="en-US" sz="1400" dirty="0">
                <a:solidFill>
                  <a:schemeClr val="bg1"/>
                </a:solidFill>
              </a:rPr>
              <a:t>Authors, co-authors, institution, etc. could go here</a:t>
            </a:r>
            <a:endParaRPr lang="en-US" altLang="en-US" sz="1400" dirty="0">
              <a:solidFill>
                <a:schemeClr val="bg1"/>
              </a:solidFill>
              <a:latin typeface="Times New Roman" panose="02020603050405020304" pitchFamily="18" charset="0"/>
              <a:cs typeface="Times New Roman" panose="02020603050405020304" pitchFamily="18" charset="0"/>
            </a:endParaRPr>
          </a:p>
        </p:txBody>
      </p:sp>
      <p:sp>
        <p:nvSpPr>
          <p:cNvPr id="6" name="TextBox 6">
            <a:extLst>
              <a:ext uri="{FF2B5EF4-FFF2-40B4-BE49-F238E27FC236}">
                <a16:creationId xmlns:a16="http://schemas.microsoft.com/office/drawing/2014/main" id="{371FC66D-4BDC-0607-5639-9471C2C4F4DF}"/>
              </a:ext>
            </a:extLst>
          </p:cNvPr>
          <p:cNvSpPr txBox="1"/>
          <p:nvPr/>
        </p:nvSpPr>
        <p:spPr>
          <a:xfrm>
            <a:off x="0" y="700000"/>
            <a:ext cx="2195000" cy="1996700"/>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7" name="TextBox 7">
            <a:extLst>
              <a:ext uri="{FF2B5EF4-FFF2-40B4-BE49-F238E27FC236}">
                <a16:creationId xmlns:a16="http://schemas.microsoft.com/office/drawing/2014/main" id="{B2AEA555-C24D-54C6-66ED-15C0DE1C7C52}"/>
              </a:ext>
            </a:extLst>
          </p:cNvPr>
          <p:cNvSpPr txBox="1"/>
          <p:nvPr/>
        </p:nvSpPr>
        <p:spPr>
          <a:xfrm>
            <a:off x="2187000" y="700000"/>
            <a:ext cx="3257000" cy="588623"/>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p>
          <a:p>
            <a:pPr algn="ctr"/>
            <a:r>
              <a:rPr lang="en-US" sz="1200" b="1" dirty="0"/>
              <a:t>This could be a place for images</a:t>
            </a:r>
          </a:p>
          <a:p>
            <a:endParaRPr lang="en-US" sz="825" dirty="0"/>
          </a:p>
        </p:txBody>
      </p:sp>
      <p:sp>
        <p:nvSpPr>
          <p:cNvPr id="8" name="TextBox 8">
            <a:extLst>
              <a:ext uri="{FF2B5EF4-FFF2-40B4-BE49-F238E27FC236}">
                <a16:creationId xmlns:a16="http://schemas.microsoft.com/office/drawing/2014/main" id="{5C116C48-923E-C1EE-C8B1-AD9E7CB584F3}"/>
              </a:ext>
            </a:extLst>
          </p:cNvPr>
          <p:cNvSpPr txBox="1"/>
          <p:nvPr/>
        </p:nvSpPr>
        <p:spPr>
          <a:xfrm>
            <a:off x="2187000" y="2028484"/>
            <a:ext cx="3257000" cy="1615827"/>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a:p>
            <a:pPr algn="just"/>
            <a:endParaRPr lang="en-US" sz="825" dirty="0"/>
          </a:p>
          <a:p>
            <a:pPr algn="just"/>
            <a:r>
              <a:rPr lang="en-US" sz="825" dirty="0"/>
              <a:t>Text could go here. Text could go here. Text could go here. Text could go here. Text could go here. Text could go here. Text could go here. Text could go here. Text could go here.</a:t>
            </a:r>
          </a:p>
        </p:txBody>
      </p:sp>
      <p:sp>
        <p:nvSpPr>
          <p:cNvPr id="9" name="TextBox 9">
            <a:extLst>
              <a:ext uri="{FF2B5EF4-FFF2-40B4-BE49-F238E27FC236}">
                <a16:creationId xmlns:a16="http://schemas.microsoft.com/office/drawing/2014/main" id="{CB9B2B50-30FC-2F1E-8C70-184B311079F3}"/>
              </a:ext>
            </a:extLst>
          </p:cNvPr>
          <p:cNvSpPr txBox="1"/>
          <p:nvPr/>
        </p:nvSpPr>
        <p:spPr>
          <a:xfrm>
            <a:off x="0" y="2934501"/>
            <a:ext cx="2195000" cy="1869743"/>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p:txBody>
      </p:sp>
      <p:sp>
        <p:nvSpPr>
          <p:cNvPr id="11" name="TextBox 11">
            <a:extLst>
              <a:ext uri="{FF2B5EF4-FFF2-40B4-BE49-F238E27FC236}">
                <a16:creationId xmlns:a16="http://schemas.microsoft.com/office/drawing/2014/main" id="{BA5EBCCD-D30F-5C08-1F55-48112EC08A56}"/>
              </a:ext>
            </a:extLst>
          </p:cNvPr>
          <p:cNvSpPr txBox="1"/>
          <p:nvPr/>
        </p:nvSpPr>
        <p:spPr>
          <a:xfrm>
            <a:off x="5549000" y="700000"/>
            <a:ext cx="1851000" cy="2250616"/>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p:txBody>
      </p:sp>
      <p:sp>
        <p:nvSpPr>
          <p:cNvPr id="12" name="TextBox 12">
            <a:extLst>
              <a:ext uri="{FF2B5EF4-FFF2-40B4-BE49-F238E27FC236}">
                <a16:creationId xmlns:a16="http://schemas.microsoft.com/office/drawing/2014/main" id="{27B34488-5E5A-41C1-5D17-33B311EA9E8E}"/>
              </a:ext>
            </a:extLst>
          </p:cNvPr>
          <p:cNvSpPr txBox="1"/>
          <p:nvPr/>
        </p:nvSpPr>
        <p:spPr>
          <a:xfrm>
            <a:off x="7400000" y="700000"/>
            <a:ext cx="2660000" cy="2377574"/>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endParaRPr lang="en-US" sz="825" dirty="0"/>
          </a:p>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13" name="TextBox 13">
            <a:extLst>
              <a:ext uri="{FF2B5EF4-FFF2-40B4-BE49-F238E27FC236}">
                <a16:creationId xmlns:a16="http://schemas.microsoft.com/office/drawing/2014/main" id="{B05C49BC-5855-5C6C-3416-E7C0134A4468}"/>
              </a:ext>
            </a:extLst>
          </p:cNvPr>
          <p:cNvSpPr txBox="1"/>
          <p:nvPr/>
        </p:nvSpPr>
        <p:spPr>
          <a:xfrm>
            <a:off x="0" y="5042045"/>
            <a:ext cx="2195000" cy="957955"/>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p>
          <a:p>
            <a:pPr algn="ctr"/>
            <a:r>
              <a:rPr lang="en-US" sz="1200" b="1" dirty="0"/>
              <a:t>This could be a place for images</a:t>
            </a:r>
          </a:p>
          <a:p>
            <a:pPr algn="ctr"/>
            <a:endParaRPr lang="en-US" sz="1200" b="1" dirty="0"/>
          </a:p>
          <a:p>
            <a:endParaRPr lang="en-US" sz="825" dirty="0"/>
          </a:p>
        </p:txBody>
      </p:sp>
      <p:sp>
        <p:nvSpPr>
          <p:cNvPr id="14" name="TextBox 15">
            <a:extLst>
              <a:ext uri="{FF2B5EF4-FFF2-40B4-BE49-F238E27FC236}">
                <a16:creationId xmlns:a16="http://schemas.microsoft.com/office/drawing/2014/main" id="{AA1ED2F3-4792-7915-85B0-7EC72BC42FCB}"/>
              </a:ext>
            </a:extLst>
          </p:cNvPr>
          <p:cNvSpPr txBox="1"/>
          <p:nvPr/>
        </p:nvSpPr>
        <p:spPr>
          <a:xfrm>
            <a:off x="5549000" y="3569290"/>
            <a:ext cx="1851000" cy="957955"/>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200" b="1" dirty="0"/>
          </a:p>
          <a:p>
            <a:pPr algn="ctr"/>
            <a:r>
              <a:rPr lang="en-US" sz="1200" b="1" dirty="0"/>
              <a:t>This could be a place for images</a:t>
            </a:r>
          </a:p>
          <a:p>
            <a:pPr algn="ctr"/>
            <a:endParaRPr lang="en-US" sz="1200" b="1" dirty="0"/>
          </a:p>
          <a:p>
            <a:endParaRPr lang="en-US" sz="825" dirty="0"/>
          </a:p>
        </p:txBody>
      </p:sp>
      <p:sp>
        <p:nvSpPr>
          <p:cNvPr id="15" name="TextBox 16">
            <a:extLst>
              <a:ext uri="{FF2B5EF4-FFF2-40B4-BE49-F238E27FC236}">
                <a16:creationId xmlns:a16="http://schemas.microsoft.com/office/drawing/2014/main" id="{2AA5832D-E701-6412-D1CA-E3FB2029B710}"/>
              </a:ext>
            </a:extLst>
          </p:cNvPr>
          <p:cNvSpPr txBox="1"/>
          <p:nvPr/>
        </p:nvSpPr>
        <p:spPr>
          <a:xfrm>
            <a:off x="7400000" y="3451552"/>
            <a:ext cx="2660000" cy="600164"/>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a:t>
            </a:r>
          </a:p>
        </p:txBody>
      </p:sp>
      <p:pic>
        <p:nvPicPr>
          <p:cNvPr id="16" name="Picture 15" descr="Growing line graph chart - Transparent PNG &amp; SVG vector file">
            <a:extLst>
              <a:ext uri="{FF2B5EF4-FFF2-40B4-BE49-F238E27FC236}">
                <a16:creationId xmlns:a16="http://schemas.microsoft.com/office/drawing/2014/main" id="{EFE42332-ABE7-1DF4-429B-29D3246CE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999" y="5427013"/>
            <a:ext cx="5170831" cy="122245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8">
            <a:extLst>
              <a:ext uri="{FF2B5EF4-FFF2-40B4-BE49-F238E27FC236}">
                <a16:creationId xmlns:a16="http://schemas.microsoft.com/office/drawing/2014/main" id="{05361726-A9FB-6E8F-0F23-B5F552189515}"/>
              </a:ext>
            </a:extLst>
          </p:cNvPr>
          <p:cNvSpPr txBox="1"/>
          <p:nvPr/>
        </p:nvSpPr>
        <p:spPr>
          <a:xfrm>
            <a:off x="2187000" y="4384173"/>
            <a:ext cx="3257000" cy="1615827"/>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a:p>
            <a:pPr algn="just"/>
            <a:endParaRPr lang="en-US" sz="825" dirty="0"/>
          </a:p>
          <a:p>
            <a:pPr algn="just"/>
            <a:r>
              <a:rPr lang="en-US" sz="825" dirty="0"/>
              <a:t>Text could go here. Text could go here. Text could go here. Text could go here. Text could go here. Text could go here. Text could go here. Text could go here. Text could go here.</a:t>
            </a:r>
          </a:p>
        </p:txBody>
      </p:sp>
      <p:sp>
        <p:nvSpPr>
          <p:cNvPr id="18" name="TextBox 16">
            <a:extLst>
              <a:ext uri="{FF2B5EF4-FFF2-40B4-BE49-F238E27FC236}">
                <a16:creationId xmlns:a16="http://schemas.microsoft.com/office/drawing/2014/main" id="{DA672644-2DA0-238C-D6B4-C68CD36349ED}"/>
              </a:ext>
            </a:extLst>
          </p:cNvPr>
          <p:cNvSpPr txBox="1"/>
          <p:nvPr/>
        </p:nvSpPr>
        <p:spPr>
          <a:xfrm>
            <a:off x="7400000" y="4425694"/>
            <a:ext cx="2660000" cy="600164"/>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a:t>
            </a:r>
          </a:p>
        </p:txBody>
      </p:sp>
      <p:sp>
        <p:nvSpPr>
          <p:cNvPr id="19" name="TextBox 16">
            <a:extLst>
              <a:ext uri="{FF2B5EF4-FFF2-40B4-BE49-F238E27FC236}">
                <a16:creationId xmlns:a16="http://schemas.microsoft.com/office/drawing/2014/main" id="{20F89579-F4CC-4021-DCFB-B3EB0687164B}"/>
              </a:ext>
            </a:extLst>
          </p:cNvPr>
          <p:cNvSpPr txBox="1"/>
          <p:nvPr/>
        </p:nvSpPr>
        <p:spPr>
          <a:xfrm>
            <a:off x="7400000" y="5399836"/>
            <a:ext cx="2660000" cy="600164"/>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a:t>
            </a:r>
          </a:p>
        </p:txBody>
      </p:sp>
      <p:sp>
        <p:nvSpPr>
          <p:cNvPr id="20" name="TextBox 16">
            <a:extLst>
              <a:ext uri="{FF2B5EF4-FFF2-40B4-BE49-F238E27FC236}">
                <a16:creationId xmlns:a16="http://schemas.microsoft.com/office/drawing/2014/main" id="{6BA95556-1FD5-C765-E0E5-0F824D81F3AD}"/>
              </a:ext>
            </a:extLst>
          </p:cNvPr>
          <p:cNvSpPr txBox="1"/>
          <p:nvPr/>
        </p:nvSpPr>
        <p:spPr>
          <a:xfrm>
            <a:off x="5549000" y="5145920"/>
            <a:ext cx="1851000" cy="854080"/>
          </a:xfrm>
          <a:prstGeom prst="rect">
            <a:avLst/>
          </a:prstGeom>
          <a:solidFill>
            <a:schemeClr val="bg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825" dirty="0"/>
              <a:t>Text could go here. Text could go here. Text could go here. Text could go here. Text could go here. Text could go here. Text could go here. Text could go here. Text could go here. Text could go here.</a:t>
            </a:r>
          </a:p>
        </p:txBody>
      </p:sp>
    </p:spTree>
    <p:extLst>
      <p:ext uri="{BB962C8B-B14F-4D97-AF65-F5344CB8AC3E}">
        <p14:creationId xmlns:p14="http://schemas.microsoft.com/office/powerpoint/2010/main" val="41528035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ID xmlns="eb3f7de7-c935-4ca6-a12c-1f73773710ec" xsi:nil="true"/>
    <KenesDocumentTypeId xmlns="eb3f7de7-c935-4ca6-a12c-1f73773710ec" xsi:nil="true"/>
    <Confidential1 xmlns="eb3f7de7-c935-4ca6-a12c-1f73773710ec">false</Confidential1>
    <Final xmlns="eb3f7de7-c935-4ca6-a12c-1f73773710ec">false</Final>
    <lcf76f155ced4ddcb4097134ff3c332f xmlns="05ab3b80-5633-4b34-ae04-d9832c03646c">
      <Terms xmlns="http://schemas.microsoft.com/office/infopath/2007/PartnerControls"/>
    </lcf76f155ced4ddcb4097134ff3c332f>
    <TaxCatchAll xmlns="eb3f7de7-c935-4ca6-a12c-1f73773710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AD8038FE06C51E48ABF2BA03AE903C80" ma:contentTypeVersion="11" ma:contentTypeDescription="" ma:contentTypeScope="" ma:versionID="d87b2619d70483fc3e3e13b8117fea13">
  <xsd:schema xmlns:xsd="http://www.w3.org/2001/XMLSchema" xmlns:xs="http://www.w3.org/2001/XMLSchema" xmlns:p="http://schemas.microsoft.com/office/2006/metadata/properties" xmlns:ns2="eb3f7de7-c935-4ca6-a12c-1f73773710ec" xmlns:ns3="05ab3b80-5633-4b34-ae04-d9832c03646c" targetNamespace="http://schemas.microsoft.com/office/2006/metadata/properties" ma:root="true" ma:fieldsID="f82ec0314fecaba6028eab39d544c5de" ns2:_="" ns3:_="">
    <xsd:import namespace="eb3f7de7-c935-4ca6-a12c-1f73773710ec"/>
    <xsd:import namespace="05ab3b80-5633-4b34-ae04-d9832c03646c"/>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7eb20398-0988-4e55-b57f-05d62d7b8281}" ma:internalName="TaxCatchAll" ma:showField="CatchAllData" ma:web="eb3f7de7-c935-4ca6-a12c-1f737737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ab3b80-5633-4b34-ae04-d9832c03646c"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0c72ca-3d5e-4053-bfc4-d5117e56c93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5E951-2409-4249-8FC4-F9ECEFF302D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b3f7de7-c935-4ca6-a12c-1f73773710ec"/>
    <ds:schemaRef ds:uri="f41fa17a-99c4-4c5f-bcb4-a52bd907e64f"/>
    <ds:schemaRef ds:uri="http://www.w3.org/XML/1998/namespace"/>
    <ds:schemaRef ds:uri="http://purl.org/dc/dcmitype/"/>
    <ds:schemaRef ds:uri="05ab3b80-5633-4b34-ae04-d9832c03646c"/>
  </ds:schemaRefs>
</ds:datastoreItem>
</file>

<file path=customXml/itemProps2.xml><?xml version="1.0" encoding="utf-8"?>
<ds:datastoreItem xmlns:ds="http://schemas.openxmlformats.org/officeDocument/2006/customXml" ds:itemID="{351270B5-D287-4395-B9E9-3EA88CE82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05ab3b80-5633-4b34-ae04-d9832c036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09C56-8390-45B6-A6A9-317710A65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521</TotalTime>
  <Words>1158</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Kenes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Yavor Altakov</dc:creator>
  <cp:lastModifiedBy>Stephanie Orzech</cp:lastModifiedBy>
  <cp:revision>65</cp:revision>
  <dcterms:created xsi:type="dcterms:W3CDTF">2014-11-13T11:48:20Z</dcterms:created>
  <dcterms:modified xsi:type="dcterms:W3CDTF">2026-05-24T13:33:53Z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0x01010037EA2DD516505C4D92B92F8677CFB68500AD8038FE06C51E48ABF2BA03AE903C80</vt:lpwstr>
  </property>
</Properties>
</file>