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handoutMasterIdLst>
    <p:handoutMasterId r:id="rId7"/>
  </p:handoutMasterIdLst>
  <p:sldIdLst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78D"/>
    <a:srgbClr val="22366B"/>
    <a:srgbClr val="17479F"/>
    <a:srgbClr val="0B3A5A"/>
    <a:srgbClr val="204099"/>
    <a:srgbClr val="3EC2CF"/>
    <a:srgbClr val="ED1B23"/>
    <a:srgbClr val="925D9C"/>
    <a:srgbClr val="1A276D"/>
    <a:srgbClr val="FDB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62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224" y="2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39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E3F3-8323-476F-B5B7-348E52CE7CB1}" type="datetimeFigureOut">
              <a:rPr lang="en-US" smtClean="0"/>
              <a:t>7/30/25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B4C5C-3B26-43FB-BE83-0057D0CD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8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46" y="198018"/>
            <a:ext cx="10091057" cy="80073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D478D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645" y="1107212"/>
            <a:ext cx="10091057" cy="5119419"/>
          </a:xfrm>
          <a:prstGeom prst="rect">
            <a:avLst/>
          </a:prstGeom>
        </p:spPr>
        <p:txBody>
          <a:bodyPr/>
          <a:lstStyle>
            <a:lvl1pPr>
              <a:buClr>
                <a:srgbClr val="EC161E"/>
              </a:buClr>
              <a:defRPr b="0" i="0">
                <a:latin typeface="Garamond" panose="02020404030301010803" pitchFamily="18" charset="0"/>
              </a:defRPr>
            </a:lvl1pPr>
            <a:lvl2pPr>
              <a:buClr>
                <a:srgbClr val="EC161E"/>
              </a:buClr>
              <a:defRPr b="0" i="0">
                <a:latin typeface="Garamond" panose="02020404030301010803" pitchFamily="18" charset="0"/>
              </a:defRPr>
            </a:lvl2pPr>
            <a:lvl3pPr>
              <a:buClr>
                <a:srgbClr val="EC161E"/>
              </a:buClr>
              <a:defRPr b="0" i="0">
                <a:latin typeface="Garamond" panose="02020404030301010803" pitchFamily="18" charset="0"/>
              </a:defRPr>
            </a:lvl3pPr>
            <a:lvl4pPr>
              <a:buClr>
                <a:srgbClr val="EC161E"/>
              </a:buClr>
              <a:defRPr b="0" i="0">
                <a:latin typeface="Garamond" panose="02020404030301010803" pitchFamily="18" charset="0"/>
              </a:defRPr>
            </a:lvl4pPr>
            <a:lvl5pPr>
              <a:buClr>
                <a:srgbClr val="EC161E"/>
              </a:buClr>
              <a:defRPr b="0" i="0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76057" y="6335092"/>
            <a:ext cx="953876" cy="303635"/>
          </a:xfrm>
          <a:prstGeom prst="rect">
            <a:avLst/>
          </a:prstGeo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30/07/2025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3968" y="6335092"/>
            <a:ext cx="3488267" cy="30363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8435" y="6335092"/>
            <a:ext cx="440267" cy="303635"/>
          </a:xfrm>
          <a:prstGeom prst="rect">
            <a:avLst/>
          </a:prstGeo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80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28" y="1496293"/>
            <a:ext cx="11722443" cy="22608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28" y="3849173"/>
            <a:ext cx="11722443" cy="1655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13027" y="6356352"/>
            <a:ext cx="953876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9277" y="6356352"/>
            <a:ext cx="55943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10221" y="6356352"/>
            <a:ext cx="689919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5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77646" y="1139774"/>
            <a:ext cx="4915105" cy="5086857"/>
          </a:xfrm>
          <a:prstGeom prst="rect">
            <a:avLst/>
          </a:prstGeom>
        </p:spPr>
        <p:txBody>
          <a:bodyPr/>
          <a:lstStyle>
            <a:lvl1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1pPr>
            <a:lvl2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2pPr>
            <a:lvl3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3pPr>
            <a:lvl4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4pPr>
            <a:lvl5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53597" y="1139774"/>
            <a:ext cx="4915105" cy="5086857"/>
          </a:xfrm>
          <a:prstGeom prst="rect">
            <a:avLst/>
          </a:prstGeom>
        </p:spPr>
        <p:txBody>
          <a:bodyPr/>
          <a:lstStyle>
            <a:lvl1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1pPr>
            <a:lvl2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2pPr>
            <a:lvl3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3pPr>
            <a:lvl4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4pPr>
            <a:lvl5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13027" y="6356352"/>
            <a:ext cx="953876" cy="365125"/>
          </a:xfrm>
          <a:prstGeom prst="rect">
            <a:avLst/>
          </a:prstGeo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30/07/2025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49277" y="6356352"/>
            <a:ext cx="5594363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10221" y="6356352"/>
            <a:ext cx="689919" cy="365125"/>
          </a:xfrm>
          <a:prstGeom prst="rect">
            <a:avLst/>
          </a:prstGeo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40C9E2-C1C6-95AE-10C0-C7ECD8BB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6" y="198018"/>
            <a:ext cx="10091057" cy="80073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8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313027" y="6356352"/>
            <a:ext cx="953876" cy="365125"/>
          </a:xfrm>
          <a:prstGeom prst="rect">
            <a:avLst/>
          </a:prstGeo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30/07/2025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49277" y="6356352"/>
            <a:ext cx="5594363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10221" y="6356352"/>
            <a:ext cx="689919" cy="365125"/>
          </a:xfrm>
          <a:prstGeom prst="rect">
            <a:avLst/>
          </a:prstGeo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1D00A4-B02D-16BA-2F45-84515531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6" y="198018"/>
            <a:ext cx="10091057" cy="80073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7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08" y="267858"/>
            <a:ext cx="3932237" cy="178954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5288" y="267855"/>
            <a:ext cx="6017149" cy="5593196"/>
          </a:xfrm>
          <a:prstGeom prst="rect">
            <a:avLst/>
          </a:prstGeom>
        </p:spPr>
        <p:txBody>
          <a:bodyPr/>
          <a:lstStyle>
            <a:lvl1pPr>
              <a:buClr>
                <a:srgbClr val="C8252B"/>
              </a:buClr>
              <a:defRPr sz="3200">
                <a:latin typeface="Garamond" panose="02020404030301010803" pitchFamily="18" charset="0"/>
              </a:defRPr>
            </a:lvl1pPr>
            <a:lvl2pPr>
              <a:buClr>
                <a:srgbClr val="C8252B"/>
              </a:buClr>
              <a:defRPr sz="2800">
                <a:latin typeface="Garamond" panose="02020404030301010803" pitchFamily="18" charset="0"/>
              </a:defRPr>
            </a:lvl2pPr>
            <a:lvl3pPr>
              <a:buClr>
                <a:srgbClr val="C8252B"/>
              </a:buClr>
              <a:defRPr sz="2400">
                <a:latin typeface="Garamond" panose="02020404030301010803" pitchFamily="18" charset="0"/>
              </a:defRPr>
            </a:lvl3pPr>
            <a:lvl4pPr>
              <a:buClr>
                <a:srgbClr val="C8252B"/>
              </a:buClr>
              <a:defRPr sz="2000">
                <a:latin typeface="Garamond" panose="02020404030301010803" pitchFamily="18" charset="0"/>
              </a:defRPr>
            </a:lvl4pPr>
            <a:lvl5pPr>
              <a:buClr>
                <a:srgbClr val="C8252B"/>
              </a:buClr>
              <a:defRPr sz="2000">
                <a:latin typeface="Garamond" panose="020204040303010108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30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Garamond" panose="02020404030301010803" pitchFamily="18" charset="0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13027" y="6356352"/>
            <a:ext cx="953876" cy="365125"/>
          </a:xfrm>
          <a:prstGeom prst="rect">
            <a:avLst/>
          </a:prstGeo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30/07/2025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49277" y="6356352"/>
            <a:ext cx="5594363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10221" y="6356352"/>
            <a:ext cx="689919" cy="365125"/>
          </a:xfrm>
          <a:prstGeom prst="rect">
            <a:avLst/>
          </a:prstGeo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2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149" y="241561"/>
            <a:ext cx="10091057" cy="800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147" y="1346887"/>
            <a:ext cx="11728623" cy="470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C6A5F06-1B3F-405B-2B5D-FFE773144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6057" y="6335092"/>
            <a:ext cx="953876" cy="303635"/>
          </a:xfrm>
          <a:prstGeom prst="rect">
            <a:avLst/>
          </a:prstGeo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30/07/2025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9B351CA-775C-ADE5-DC7F-2C7D21FD6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3968" y="6335092"/>
            <a:ext cx="3488267" cy="30363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A64647F-F642-4C85-26EC-A43E560D2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28435" y="6335092"/>
            <a:ext cx="440267" cy="303635"/>
          </a:xfrm>
          <a:prstGeom prst="rect">
            <a:avLst/>
          </a:prstGeo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40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4" r:id="rId3"/>
    <p:sldLayoutId id="2147483676" r:id="rId4"/>
    <p:sldLayoutId id="2147483678" r:id="rId5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B3A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Clr>
          <a:srgbClr val="43C1C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03" y="3598475"/>
            <a:ext cx="5336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D478D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Title holder in this location</a:t>
            </a:r>
          </a:p>
        </p:txBody>
      </p:sp>
    </p:spTree>
    <p:extLst>
      <p:ext uri="{BB962C8B-B14F-4D97-AF65-F5344CB8AC3E}">
        <p14:creationId xmlns:p14="http://schemas.microsoft.com/office/powerpoint/2010/main" val="13016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03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3" ma:contentTypeDescription="Create a new document." ma:contentTypeScope="" ma:versionID="0ac7837df0d4038db1f18d690a232b5a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b0ea1f92e6273b8d3c201e31aaecaf23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109C56-8390-45B6-A6A9-317710A650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70DBD9-9AB8-4B6D-AD94-90B31BA5E920}"/>
</file>

<file path=customXml/itemProps3.xml><?xml version="1.0" encoding="utf-8"?>
<ds:datastoreItem xmlns:ds="http://schemas.openxmlformats.org/officeDocument/2006/customXml" ds:itemID="{1105E951-2409-4249-8FC4-F9ECEFF302D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eb3f7de7-c935-4ca6-a12c-1f73773710ec"/>
    <ds:schemaRef ds:uri="f41fa17a-99c4-4c5f-bcb4-a52bd907e64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500</TotalTime>
  <Words>5</Words>
  <Application>Microsoft Macintosh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Garamond</vt:lpstr>
      <vt:lpstr>Office Theme</vt:lpstr>
      <vt:lpstr>PowerPoint Presentation</vt:lpstr>
      <vt:lpstr>PowerPoint Presentation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Lloyd Schroeder</cp:lastModifiedBy>
  <cp:revision>65</cp:revision>
  <dcterms:created xsi:type="dcterms:W3CDTF">2014-11-13T11:48:20Z</dcterms:created>
  <dcterms:modified xsi:type="dcterms:W3CDTF">2025-07-30T18:36:04Z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