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95C3-BE47-EB81-EE25-182A84DF0F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172E4E-052D-AD2B-CE2E-0102E5E8C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BCCA1-D1B5-9619-893C-80C63B4D2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322D3E-66A9-5AF5-2013-29A1FDF85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06F20-0791-8057-A19E-76DA053A7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03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BDB28-65F7-AF4F-8E24-2F381E36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58888E-B669-E57F-A370-ED8D0CBC7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6823-A644-1F32-FA90-C185C76B6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5DDB9-AB5A-46F7-F2EA-7C4182873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13C54-E4C6-EE7F-D32E-D94C24C1B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84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FD13C9-A62E-6847-9D63-597A19206D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294655-1A41-637E-1E99-FC922B929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8393C-7A2B-9514-6850-31A175137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CC7F0-B056-D754-4A3C-0052ACBB4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AFAF7-6387-15B0-7A55-FF9CDFC62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273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DCF5D-79E7-EB10-766A-9B3A0BD2A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10222-57D6-548B-D845-71FDC3D6A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94F40-6A70-D789-439D-2BEA048C9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9831F-DE1C-4E66-65C8-5D7C0A2B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163F1-D097-109E-EC26-8661AE5D9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11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A4A8D-FD03-DA9A-F361-42894A0F2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96998-E4BA-8A7F-ABAC-6159B817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D01C1-5131-EFB1-25DA-57DA88789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AA0A5-AFB9-C134-1194-9547B3C0D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74C8E-3E91-58E5-8FAA-BF931FBD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37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8748C-BD5F-72FC-8748-79FA537A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E0EBD-3176-AFCC-FA73-588C350AA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ACFF2C-0493-2D9C-2021-174DBC5B8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58229-F62A-1307-DE3B-501BFBF1A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17435E-2A87-D2BB-7966-F340F2895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208C2-A68E-6DF3-A39D-412BA3E7B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71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63C1D-46C1-62E0-94A4-8B7609956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F9875B-7D39-EC08-6E17-12F45E7D5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2FBAC7-7854-0376-8F77-5249F3826F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AAA479-B080-CB9A-C216-096183C7A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7F1404-D0A0-5EDF-DED4-3166A2E616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4CF958-DD92-9CE9-CE04-963E731E2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A01307-FDEA-EF16-2514-71E6FDC4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D8658D-7376-1331-B3E0-6BEAFA18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4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42019-4337-536B-485F-564122D06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C0E2CE-7F4B-1DB4-3918-13AE22EDE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7D114-D5E8-C2A1-B77C-5AC15911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40D63-88A0-377F-6C74-2D0D20CD6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09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4CB908-C3D0-3DAE-F58C-A95D158B5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475266-9FA7-B73F-67CB-A3A6D13A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5FBE9A-30F4-D15C-D888-26CB31730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88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5FAA-4232-F7FD-0AD1-8113F9583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C62E5-8C2F-598E-3BA0-6D3EB9C0B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77CE9-2F95-1B7B-EEAD-00C1C1943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8106E5-DFBB-D0A7-5214-475C7E6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1ACB1E-934B-751E-3CD4-C9386D2C7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B2D8E-30C1-6CDE-1069-1E01618A0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248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75138-C9F2-379E-F9B9-EAE53BCA0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DF002E-7F28-C070-17A7-E81A1E790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2B7519-7A96-B330-04CE-048F8F7603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2A5723-6784-6527-57FE-537F0C21E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D29870-3267-2ABD-853B-D27C5CF97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DC8144-D167-C659-0109-DA68FC47B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11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3EDAD-F6DF-C8B1-2BC9-17E3C6E10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A7F059-C807-9CD2-946C-E0CEDDA42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87CAD-9963-74A6-289A-AA3608ECB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B2EC23-AB89-4F70-8B49-78E2618E299B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4EDFF8-D4D2-EAA7-95EC-151725BFA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8E8AB-4FEF-2724-3651-55F0182F2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F53077-1FB6-48D3-9B96-5A5DD07C8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11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B2F3D59-0A0D-7611-A68A-FD5656A9B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23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enes Document" ma:contentTypeID="0x01010037EA2DD516505C4D92B92F8677CFB68500AD8038FE06C51E48ABF2BA03AE903C80" ma:contentTypeVersion="13" ma:contentTypeDescription="" ma:contentTypeScope="" ma:versionID="a3588971fd9b317587b9fb338d10c075">
  <xsd:schema xmlns:xsd="http://www.w3.org/2001/XMLSchema" xmlns:xs="http://www.w3.org/2001/XMLSchema" xmlns:p="http://schemas.microsoft.com/office/2006/metadata/properties" xmlns:ns2="eb3f7de7-c935-4ca6-a12c-1f73773710ec" xmlns:ns3="05ab3b80-5633-4b34-ae04-d9832c03646c" targetNamespace="http://schemas.microsoft.com/office/2006/metadata/properties" ma:root="true" ma:fieldsID="fb955c6398474eb8d60a2ce0fa97a732" ns2:_="" ns3:_="">
    <xsd:import namespace="eb3f7de7-c935-4ca6-a12c-1f73773710ec"/>
    <xsd:import namespace="05ab3b80-5633-4b34-ae04-d9832c03646c"/>
    <xsd:element name="properties">
      <xsd:complexType>
        <xsd:sequence>
          <xsd:element name="documentManagement">
            <xsd:complexType>
              <xsd:all>
                <xsd:element ref="ns2:FolderID" minOccurs="0"/>
                <xsd:element ref="ns2:KenesDocumentTypeId" minOccurs="0"/>
                <xsd:element ref="ns2:Confidential1" minOccurs="0"/>
                <xsd:element ref="ns2:Final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BillingMetadata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f7de7-c935-4ca6-a12c-1f73773710ec" elementFormDefault="qualified">
    <xsd:import namespace="http://schemas.microsoft.com/office/2006/documentManagement/types"/>
    <xsd:import namespace="http://schemas.microsoft.com/office/infopath/2007/PartnerControls"/>
    <xsd:element name="FolderID" ma:index="2" nillable="true" ma:displayName="FolderID" ma:list="{62b5239b-3564-444d-88a9-03f6d13d411f}" ma:internalName="FolderID" ma:showField="Title" ma:web="eb3f7de7-c935-4ca6-a12c-1f73773710ec">
      <xsd:simpleType>
        <xsd:restriction base="dms:Lookup"/>
      </xsd:simpleType>
    </xsd:element>
    <xsd:element name="KenesDocumentTypeId" ma:index="3" nillable="true" ma:displayName="KenesDocumentTypeId" ma:list="{5ca2ab15-5c4e-45db-95e6-5cb4dd45d1b1}" ma:internalName="KenesDocumentTypeId" ma:showField="Title" ma:web="eb3f7de7-c935-4ca6-a12c-1f73773710ec">
      <xsd:simpleType>
        <xsd:restriction base="dms:Lookup"/>
      </xsd:simpleType>
    </xsd:element>
    <xsd:element name="Confidential1" ma:index="4" nillable="true" ma:displayName="Confidential" ma:default="0" ma:internalName="Confidential1">
      <xsd:simpleType>
        <xsd:restriction base="dms:Boolean"/>
      </xsd:simpleType>
    </xsd:element>
    <xsd:element name="Final" ma:index="5" nillable="true" ma:displayName="Final" ma:default="0" ma:internalName="Final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eb20398-0988-4e55-b57f-05d62d7b8281}" ma:internalName="TaxCatchAll" ma:showField="CatchAllData" ma:web="eb3f7de7-c935-4ca6-a12c-1f73773710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b3b80-5633-4b34-ae04-d9832c0364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720c72ca-3d5e-4053-bfc4-d5117e56c9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1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olderID xmlns="eb3f7de7-c935-4ca6-a12c-1f73773710ec" xsi:nil="true"/>
    <KenesDocumentTypeId xmlns="eb3f7de7-c935-4ca6-a12c-1f73773710ec" xsi:nil="true"/>
    <lcf76f155ced4ddcb4097134ff3c332f xmlns="05ab3b80-5633-4b34-ae04-d9832c03646c">
      <Terms xmlns="http://schemas.microsoft.com/office/infopath/2007/PartnerControls"/>
    </lcf76f155ced4ddcb4097134ff3c332f>
    <TaxCatchAll xmlns="eb3f7de7-c935-4ca6-a12c-1f73773710ec" xsi:nil="true"/>
    <Confidential1 xmlns="eb3f7de7-c935-4ca6-a12c-1f73773710ec">false</Confidential1>
    <Final xmlns="eb3f7de7-c935-4ca6-a12c-1f73773710ec">false</Final>
  </documentManagement>
</p:properties>
</file>

<file path=customXml/itemProps1.xml><?xml version="1.0" encoding="utf-8"?>
<ds:datastoreItem xmlns:ds="http://schemas.openxmlformats.org/officeDocument/2006/customXml" ds:itemID="{774FF1B5-E5D2-4C5A-8CB5-C44F10589F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3f7de7-c935-4ca6-a12c-1f73773710ec"/>
    <ds:schemaRef ds:uri="05ab3b80-5633-4b34-ae04-d9832c0364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A492F5F-12AC-4A55-85B5-D313110502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E407F3-F1B1-48E7-8992-7D93E3BFC837}">
  <ds:schemaRefs>
    <ds:schemaRef ds:uri="http://schemas.microsoft.com/office/2006/metadata/properties"/>
    <ds:schemaRef ds:uri="http://schemas.microsoft.com/office/infopath/2007/PartnerControls"/>
    <ds:schemaRef ds:uri="eb3f7de7-c935-4ca6-a12c-1f73773710ec"/>
    <ds:schemaRef ds:uri="05ab3b80-5633-4b34-ae04-d9832c03646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Stephanie Orzech</dc:creator>
  <cp:lastModifiedBy>Stephanie Orzech</cp:lastModifiedBy>
  <cp:revision>1</cp:revision>
  <dcterms:created xsi:type="dcterms:W3CDTF">2026-08-05T10:43:26Z</dcterms:created>
  <dcterms:modified xsi:type="dcterms:W3CDTF">2026-08-05T10:44:16Z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0x01010037EA2DD516505C4D92B92F8677CFB68500AD8038FE06C51E48ABF2BA03AE903C80</vt:lpwstr>
  </property>
  <property fmtid="{D5CDD505-2E9C-101B-9397-08002B2CF9AE}" pid="3" name="MediaServiceImageTags">
    <vt:lpwstr/>
  </property>
</Properties>
</file>